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16"/>
  </p:notesMasterIdLst>
  <p:sldIdLst>
    <p:sldId id="264" r:id="rId5"/>
    <p:sldId id="266" r:id="rId6"/>
    <p:sldId id="257" r:id="rId7"/>
    <p:sldId id="276" r:id="rId8"/>
    <p:sldId id="271" r:id="rId9"/>
    <p:sldId id="273" r:id="rId10"/>
    <p:sldId id="272" r:id="rId11"/>
    <p:sldId id="274" r:id="rId12"/>
    <p:sldId id="258" r:id="rId13"/>
    <p:sldId id="260" r:id="rId14"/>
    <p:sldId id="275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46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cott Rucci" userId="b2dc4d01-5c8f-490c-8278-2e7fb7bc5c02" providerId="ADAL" clId="{093FCF01-8254-4C0A-B00B-8D80B521D988}"/>
    <pc:docChg chg="modSld">
      <pc:chgData name="Scott Rucci" userId="b2dc4d01-5c8f-490c-8278-2e7fb7bc5c02" providerId="ADAL" clId="{093FCF01-8254-4C0A-B00B-8D80B521D988}" dt="2025-03-21T13:58:02.828" v="5" actId="14429"/>
      <pc:docMkLst>
        <pc:docMk/>
      </pc:docMkLst>
      <pc:sldChg chg="modSp mod">
        <pc:chgData name="Scott Rucci" userId="b2dc4d01-5c8f-490c-8278-2e7fb7bc5c02" providerId="ADAL" clId="{093FCF01-8254-4C0A-B00B-8D80B521D988}" dt="2025-03-21T13:58:02.828" v="5" actId="14429"/>
        <pc:sldMkLst>
          <pc:docMk/>
          <pc:sldMk cId="508932312" sldId="275"/>
        </pc:sldMkLst>
        <pc:spChg chg="mod modVis">
          <ac:chgData name="Scott Rucci" userId="b2dc4d01-5c8f-490c-8278-2e7fb7bc5c02" providerId="ADAL" clId="{093FCF01-8254-4C0A-B00B-8D80B521D988}" dt="2025-03-21T13:58:02.017" v="3" actId="14429"/>
          <ac:spMkLst>
            <pc:docMk/>
            <pc:sldMk cId="508932312" sldId="275"/>
            <ac:spMk id="3" creationId="{A969042D-3AB2-D263-6ED5-3F3710A4CBAE}"/>
          </ac:spMkLst>
        </pc:spChg>
        <pc:spChg chg="mod modVis">
          <ac:chgData name="Scott Rucci" userId="b2dc4d01-5c8f-490c-8278-2e7fb7bc5c02" providerId="ADAL" clId="{093FCF01-8254-4C0A-B00B-8D80B521D988}" dt="2025-03-21T13:58:02.429" v="4" actId="14429"/>
          <ac:spMkLst>
            <pc:docMk/>
            <pc:sldMk cId="508932312" sldId="275"/>
            <ac:spMk id="7" creationId="{9DAAC91E-7FC8-0C12-943F-3455CAF4C407}"/>
          </ac:spMkLst>
        </pc:spChg>
        <pc:picChg chg="mod modVis">
          <ac:chgData name="Scott Rucci" userId="b2dc4d01-5c8f-490c-8278-2e7fb7bc5c02" providerId="ADAL" clId="{093FCF01-8254-4C0A-B00B-8D80B521D988}" dt="2025-03-21T13:58:02.828" v="5" actId="14429"/>
          <ac:picMkLst>
            <pc:docMk/>
            <pc:sldMk cId="508932312" sldId="275"/>
            <ac:picMk id="5" creationId="{B7B957C7-57DD-C719-7FE2-E69E3B22E4A8}"/>
          </ac:picMkLst>
        </pc:picChg>
      </pc:sldChg>
    </pc:docChg>
  </pc:docChgLst>
  <pc:docChgLst>
    <pc:chgData name="Scott Rucci" userId="b2dc4d01-5c8f-490c-8278-2e7fb7bc5c02" providerId="ADAL" clId="{913935E4-91A0-4E3E-A8BE-C133361DD4EC}"/>
    <pc:docChg chg="custSel addSld modSld">
      <pc:chgData name="Scott Rucci" userId="b2dc4d01-5c8f-490c-8278-2e7fb7bc5c02" providerId="ADAL" clId="{913935E4-91A0-4E3E-A8BE-C133361DD4EC}" dt="2025-01-10T17:36:03.869" v="21"/>
      <pc:docMkLst>
        <pc:docMk/>
      </pc:docMkLst>
      <pc:sldChg chg="addSp delSp modSp mod">
        <pc:chgData name="Scott Rucci" userId="b2dc4d01-5c8f-490c-8278-2e7fb7bc5c02" providerId="ADAL" clId="{913935E4-91A0-4E3E-A8BE-C133361DD4EC}" dt="2025-01-10T17:36:03.869" v="21"/>
        <pc:sldMkLst>
          <pc:docMk/>
          <pc:sldMk cId="1010432142" sldId="256"/>
        </pc:sldMkLst>
      </pc:sldChg>
      <pc:sldChg chg="modSp mod">
        <pc:chgData name="Scott Rucci" userId="b2dc4d01-5c8f-490c-8278-2e7fb7bc5c02" providerId="ADAL" clId="{913935E4-91A0-4E3E-A8BE-C133361DD4EC}" dt="2025-01-07T22:34:44.718" v="18" actId="20577"/>
        <pc:sldMkLst>
          <pc:docMk/>
          <pc:sldMk cId="869169950" sldId="257"/>
        </pc:sldMkLst>
      </pc:sldChg>
      <pc:sldChg chg="add">
        <pc:chgData name="Scott Rucci" userId="b2dc4d01-5c8f-490c-8278-2e7fb7bc5c02" providerId="ADAL" clId="{913935E4-91A0-4E3E-A8BE-C133361DD4EC}" dt="2025-01-07T22:34:34.586" v="0" actId="2890"/>
        <pc:sldMkLst>
          <pc:docMk/>
          <pc:sldMk cId="2307544957" sldId="276"/>
        </pc:sldMkLst>
      </pc:sldChg>
    </pc:docChg>
  </pc:docChgLst>
  <pc:docChgLst>
    <pc:chgData name="Scott Rucci" userId="b2dc4d01-5c8f-490c-8278-2e7fb7bc5c02" providerId="ADAL" clId="{3636B1DE-8460-487D-923C-23583070DC0F}"/>
    <pc:docChg chg="undo custSel modSld">
      <pc:chgData name="Scott Rucci" userId="b2dc4d01-5c8f-490c-8278-2e7fb7bc5c02" providerId="ADAL" clId="{3636B1DE-8460-487D-923C-23583070DC0F}" dt="2024-11-22T16:24:59.843" v="15"/>
      <pc:docMkLst>
        <pc:docMk/>
      </pc:docMkLst>
      <pc:sldChg chg="addSp modSp modAnim">
        <pc:chgData name="Scott Rucci" userId="b2dc4d01-5c8f-490c-8278-2e7fb7bc5c02" providerId="ADAL" clId="{3636B1DE-8460-487D-923C-23583070DC0F}" dt="2024-11-22T16:24:25.030" v="14"/>
        <pc:sldMkLst>
          <pc:docMk/>
          <pc:sldMk cId="2584627415" sldId="258"/>
        </pc:sldMkLst>
      </pc:sldChg>
      <pc:sldChg chg="addSp modSp modAnim">
        <pc:chgData name="Scott Rucci" userId="b2dc4d01-5c8f-490c-8278-2e7fb7bc5c02" providerId="ADAL" clId="{3636B1DE-8460-487D-923C-23583070DC0F}" dt="2024-11-22T16:24:59.843" v="15"/>
        <pc:sldMkLst>
          <pc:docMk/>
          <pc:sldMk cId="4064297628" sldId="260"/>
        </pc:sldMkLst>
      </pc:sldChg>
      <pc:sldChg chg="addSp delSp modSp mod modAnim">
        <pc:chgData name="Scott Rucci" userId="b2dc4d01-5c8f-490c-8278-2e7fb7bc5c02" providerId="ADAL" clId="{3636B1DE-8460-487D-923C-23583070DC0F}" dt="2024-11-22T16:22:17.731" v="13"/>
        <pc:sldMkLst>
          <pc:docMk/>
          <pc:sldMk cId="508932312" sldId="275"/>
        </pc:sldMkLst>
      </pc:sldChg>
    </pc:docChg>
  </pc:docChgLst>
  <pc:docChgLst>
    <pc:chgData name="Scott Rucci" userId="b2dc4d01-5c8f-490c-8278-2e7fb7bc5c02" providerId="ADAL" clId="{8118436B-7747-4BC7-93F5-9FAECBB60C09}"/>
    <pc:docChg chg="undo redo custSel addSld delSld modSld sldOrd">
      <pc:chgData name="Scott Rucci" userId="b2dc4d01-5c8f-490c-8278-2e7fb7bc5c02" providerId="ADAL" clId="{8118436B-7747-4BC7-93F5-9FAECBB60C09}" dt="2024-11-22T16:12:32.302" v="450" actId="478"/>
      <pc:docMkLst>
        <pc:docMk/>
      </pc:docMkLst>
      <pc:sldChg chg="add del ord">
        <pc:chgData name="Scott Rucci" userId="b2dc4d01-5c8f-490c-8278-2e7fb7bc5c02" providerId="ADAL" clId="{8118436B-7747-4BC7-93F5-9FAECBB60C09}" dt="2024-11-14T18:55:35.527" v="39"/>
        <pc:sldMkLst>
          <pc:docMk/>
          <pc:sldMk cId="1010432142" sldId="256"/>
        </pc:sldMkLst>
      </pc:sldChg>
      <pc:sldChg chg="delSp modSp mod ord">
        <pc:chgData name="Scott Rucci" userId="b2dc4d01-5c8f-490c-8278-2e7fb7bc5c02" providerId="ADAL" clId="{8118436B-7747-4BC7-93F5-9FAECBB60C09}" dt="2024-11-21T20:30:19.796" v="331"/>
        <pc:sldMkLst>
          <pc:docMk/>
          <pc:sldMk cId="869169950" sldId="257"/>
        </pc:sldMkLst>
      </pc:sldChg>
      <pc:sldChg chg="delSp mod delAnim modAnim">
        <pc:chgData name="Scott Rucci" userId="b2dc4d01-5c8f-490c-8278-2e7fb7bc5c02" providerId="ADAL" clId="{8118436B-7747-4BC7-93F5-9FAECBB60C09}" dt="2024-11-22T16:12:08.250" v="448" actId="478"/>
        <pc:sldMkLst>
          <pc:docMk/>
          <pc:sldMk cId="2584627415" sldId="258"/>
        </pc:sldMkLst>
      </pc:sldChg>
      <pc:sldChg chg="delSp del">
        <pc:chgData name="Scott Rucci" userId="b2dc4d01-5c8f-490c-8278-2e7fb7bc5c02" providerId="ADAL" clId="{8118436B-7747-4BC7-93F5-9FAECBB60C09}" dt="2024-11-21T20:34:06.389" v="419" actId="47"/>
        <pc:sldMkLst>
          <pc:docMk/>
          <pc:sldMk cId="1971899757" sldId="259"/>
        </pc:sldMkLst>
      </pc:sldChg>
      <pc:sldChg chg="delSp mod delAnim">
        <pc:chgData name="Scott Rucci" userId="b2dc4d01-5c8f-490c-8278-2e7fb7bc5c02" providerId="ADAL" clId="{8118436B-7747-4BC7-93F5-9FAECBB60C09}" dt="2024-11-22T16:12:12.155" v="449" actId="478"/>
        <pc:sldMkLst>
          <pc:docMk/>
          <pc:sldMk cId="4064297628" sldId="260"/>
        </pc:sldMkLst>
      </pc:sldChg>
      <pc:sldChg chg="del">
        <pc:chgData name="Scott Rucci" userId="b2dc4d01-5c8f-490c-8278-2e7fb7bc5c02" providerId="ADAL" clId="{8118436B-7747-4BC7-93F5-9FAECBB60C09}" dt="2024-11-21T19:15:41.033" v="43" actId="47"/>
        <pc:sldMkLst>
          <pc:docMk/>
          <pc:sldMk cId="1898483311" sldId="262"/>
        </pc:sldMkLst>
      </pc:sldChg>
      <pc:sldChg chg="new del">
        <pc:chgData name="Scott Rucci" userId="b2dc4d01-5c8f-490c-8278-2e7fb7bc5c02" providerId="ADAL" clId="{8118436B-7747-4BC7-93F5-9FAECBB60C09}" dt="2024-11-21T19:14:15.707" v="40" actId="47"/>
        <pc:sldMkLst>
          <pc:docMk/>
          <pc:sldMk cId="3287651819" sldId="263"/>
        </pc:sldMkLst>
      </pc:sldChg>
      <pc:sldChg chg="modSp add mod modTransition">
        <pc:chgData name="Scott Rucci" userId="b2dc4d01-5c8f-490c-8278-2e7fb7bc5c02" providerId="ADAL" clId="{8118436B-7747-4BC7-93F5-9FAECBB60C09}" dt="2024-11-13T19:58:50.865" v="5" actId="20577"/>
        <pc:sldMkLst>
          <pc:docMk/>
          <pc:sldMk cId="3813300311" sldId="264"/>
        </pc:sldMkLst>
      </pc:sldChg>
      <pc:sldChg chg="addSp delSp modSp add del mod ord delAnim">
        <pc:chgData name="Scott Rucci" userId="b2dc4d01-5c8f-490c-8278-2e7fb7bc5c02" providerId="ADAL" clId="{8118436B-7747-4BC7-93F5-9FAECBB60C09}" dt="2024-11-21T20:32:30.912" v="385" actId="47"/>
        <pc:sldMkLst>
          <pc:docMk/>
          <pc:sldMk cId="1852449957" sldId="265"/>
        </pc:sldMkLst>
      </pc:sldChg>
      <pc:sldChg chg="addSp delSp modSp new mod ord modAnim">
        <pc:chgData name="Scott Rucci" userId="b2dc4d01-5c8f-490c-8278-2e7fb7bc5c02" providerId="ADAL" clId="{8118436B-7747-4BC7-93F5-9FAECBB60C09}" dt="2024-11-21T20:28:15.830" v="284"/>
        <pc:sldMkLst>
          <pc:docMk/>
          <pc:sldMk cId="2806744385" sldId="266"/>
        </pc:sldMkLst>
      </pc:sldChg>
      <pc:sldChg chg="new del">
        <pc:chgData name="Scott Rucci" userId="b2dc4d01-5c8f-490c-8278-2e7fb7bc5c02" providerId="ADAL" clId="{8118436B-7747-4BC7-93F5-9FAECBB60C09}" dt="2024-11-21T19:16:25.970" v="46" actId="680"/>
        <pc:sldMkLst>
          <pc:docMk/>
          <pc:sldMk cId="3095502058" sldId="266"/>
        </pc:sldMkLst>
      </pc:sldChg>
      <pc:sldChg chg="new del">
        <pc:chgData name="Scott Rucci" userId="b2dc4d01-5c8f-490c-8278-2e7fb7bc5c02" providerId="ADAL" clId="{8118436B-7747-4BC7-93F5-9FAECBB60C09}" dt="2024-11-21T20:32:26.878" v="383" actId="47"/>
        <pc:sldMkLst>
          <pc:docMk/>
          <pc:sldMk cId="3278914831" sldId="267"/>
        </pc:sldMkLst>
      </pc:sldChg>
      <pc:sldChg chg="new del">
        <pc:chgData name="Scott Rucci" userId="b2dc4d01-5c8f-490c-8278-2e7fb7bc5c02" providerId="ADAL" clId="{8118436B-7747-4BC7-93F5-9FAECBB60C09}" dt="2024-11-21T20:32:28.464" v="384" actId="47"/>
        <pc:sldMkLst>
          <pc:docMk/>
          <pc:sldMk cId="1217250526" sldId="268"/>
        </pc:sldMkLst>
      </pc:sldChg>
      <pc:sldChg chg="delSp new del mod">
        <pc:chgData name="Scott Rucci" userId="b2dc4d01-5c8f-490c-8278-2e7fb7bc5c02" providerId="ADAL" clId="{8118436B-7747-4BC7-93F5-9FAECBB60C09}" dt="2024-11-21T20:32:25.223" v="382" actId="47"/>
        <pc:sldMkLst>
          <pc:docMk/>
          <pc:sldMk cId="2602576888" sldId="269"/>
        </pc:sldMkLst>
      </pc:sldChg>
      <pc:sldChg chg="delSp new del mod">
        <pc:chgData name="Scott Rucci" userId="b2dc4d01-5c8f-490c-8278-2e7fb7bc5c02" providerId="ADAL" clId="{8118436B-7747-4BC7-93F5-9FAECBB60C09}" dt="2024-11-21T20:32:24.154" v="381" actId="47"/>
        <pc:sldMkLst>
          <pc:docMk/>
          <pc:sldMk cId="719193616" sldId="270"/>
        </pc:sldMkLst>
      </pc:sldChg>
      <pc:sldChg chg="modSp add mod">
        <pc:chgData name="Scott Rucci" userId="b2dc4d01-5c8f-490c-8278-2e7fb7bc5c02" providerId="ADAL" clId="{8118436B-7747-4BC7-93F5-9FAECBB60C09}" dt="2024-11-21T20:30:43.368" v="348" actId="1076"/>
        <pc:sldMkLst>
          <pc:docMk/>
          <pc:sldMk cId="3007357285" sldId="271"/>
        </pc:sldMkLst>
      </pc:sldChg>
      <pc:sldChg chg="modSp add mod">
        <pc:chgData name="Scott Rucci" userId="b2dc4d01-5c8f-490c-8278-2e7fb7bc5c02" providerId="ADAL" clId="{8118436B-7747-4BC7-93F5-9FAECBB60C09}" dt="2024-11-21T20:30:51.544" v="354" actId="20577"/>
        <pc:sldMkLst>
          <pc:docMk/>
          <pc:sldMk cId="2508955837" sldId="272"/>
        </pc:sldMkLst>
      </pc:sldChg>
      <pc:sldChg chg="modSp add mod">
        <pc:chgData name="Scott Rucci" userId="b2dc4d01-5c8f-490c-8278-2e7fb7bc5c02" providerId="ADAL" clId="{8118436B-7747-4BC7-93F5-9FAECBB60C09}" dt="2024-11-21T20:32:07.281" v="373" actId="1076"/>
        <pc:sldMkLst>
          <pc:docMk/>
          <pc:sldMk cId="3600757144" sldId="273"/>
        </pc:sldMkLst>
      </pc:sldChg>
      <pc:sldChg chg="modSp add mod">
        <pc:chgData name="Scott Rucci" userId="b2dc4d01-5c8f-490c-8278-2e7fb7bc5c02" providerId="ADAL" clId="{8118436B-7747-4BC7-93F5-9FAECBB60C09}" dt="2024-11-21T20:32:20.379" v="380" actId="20577"/>
        <pc:sldMkLst>
          <pc:docMk/>
          <pc:sldMk cId="1250888336" sldId="274"/>
        </pc:sldMkLst>
      </pc:sldChg>
      <pc:sldChg chg="addSp delSp modSp add mod ord delAnim modAnim">
        <pc:chgData name="Scott Rucci" userId="b2dc4d01-5c8f-490c-8278-2e7fb7bc5c02" providerId="ADAL" clId="{8118436B-7747-4BC7-93F5-9FAECBB60C09}" dt="2024-11-22T16:12:32.302" v="450" actId="478"/>
        <pc:sldMkLst>
          <pc:docMk/>
          <pc:sldMk cId="508932312" sldId="275"/>
        </pc:sldMkLst>
      </pc:sldChg>
    </pc:docChg>
  </pc:docChgLst>
  <pc:docChgLst>
    <pc:chgData name="Scott Rucci" userId="b2dc4d01-5c8f-490c-8278-2e7fb7bc5c02" providerId="ADAL" clId="{C169DDE5-148E-4FCA-8162-648D6610B009}"/>
    <pc:docChg chg="delSld">
      <pc:chgData name="Scott Rucci" userId="b2dc4d01-5c8f-490c-8278-2e7fb7bc5c02" providerId="ADAL" clId="{C169DDE5-148E-4FCA-8162-648D6610B009}" dt="2025-04-30T18:30:36.929" v="1" actId="47"/>
      <pc:docMkLst>
        <pc:docMk/>
      </pc:docMkLst>
      <pc:sldChg chg="del">
        <pc:chgData name="Scott Rucci" userId="b2dc4d01-5c8f-490c-8278-2e7fb7bc5c02" providerId="ADAL" clId="{C169DDE5-148E-4FCA-8162-648D6610B009}" dt="2025-04-30T18:30:35.442" v="0" actId="47"/>
        <pc:sldMkLst>
          <pc:docMk/>
          <pc:sldMk cId="1010432142" sldId="256"/>
        </pc:sldMkLst>
      </pc:sldChg>
      <pc:sldChg chg="del">
        <pc:chgData name="Scott Rucci" userId="b2dc4d01-5c8f-490c-8278-2e7fb7bc5c02" providerId="ADAL" clId="{C169DDE5-148E-4FCA-8162-648D6610B009}" dt="2025-04-30T18:30:36.929" v="1" actId="47"/>
        <pc:sldMkLst>
          <pc:docMk/>
          <pc:sldMk cId="531608193" sldId="26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77FE02-D684-4C0E-A423-7DF66FC0AE50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5CEC9D-92E9-46AD-B6DF-75AA6E587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486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5CEC9D-92E9-46AD-B6DF-75AA6E587D4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111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 with model, and </a:t>
            </a:r>
            <a:r>
              <a:rPr lang="en-US" dirty="0" err="1"/>
              <a:t>practicals</a:t>
            </a:r>
            <a:r>
              <a:rPr lang="en-US" dirty="0"/>
              <a:t>/windows for motivation, control techniques for flare.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5CEC9D-92E9-46AD-B6DF-75AA6E587D4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163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85FFE3-BF0D-55BC-3D14-1F97834520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E1A43D9-602F-E325-3A57-037ED8D1E5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F4C0166-74C0-D15A-2063-76CB3F34EE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 with model, and </a:t>
            </a:r>
            <a:r>
              <a:rPr lang="en-US" dirty="0" err="1"/>
              <a:t>practicals</a:t>
            </a:r>
            <a:r>
              <a:rPr lang="en-US" dirty="0"/>
              <a:t>/windows for motivation, control techniques for flare.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3809F-9798-75E1-3F65-F6EA126DF4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5CEC9D-92E9-46AD-B6DF-75AA6E587D4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1388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FEB927-DA84-5FA3-DB7E-AF51CB00B2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1909487-78EF-1920-4B82-A63F6DE91D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A50F275-C4B2-0016-27C9-0D716607B8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 with model, and </a:t>
            </a:r>
            <a:r>
              <a:rPr lang="en-US" dirty="0" err="1"/>
              <a:t>practicals</a:t>
            </a:r>
            <a:r>
              <a:rPr lang="en-US" dirty="0"/>
              <a:t>/windows for motivation, control techniques for flare.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2F9CF7-72CF-37EA-459F-9635ADBF50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5CEC9D-92E9-46AD-B6DF-75AA6E587D4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9477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B8383D-B04B-93C4-9D7F-7CFCB1D1FA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F94AFAC-6ADB-47F0-A23A-8F639DB635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C17FFCE-0013-2AE1-9DBC-A8E2985C4C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 with model, and </a:t>
            </a:r>
            <a:r>
              <a:rPr lang="en-US" dirty="0" err="1"/>
              <a:t>practicals</a:t>
            </a:r>
            <a:r>
              <a:rPr lang="en-US" dirty="0"/>
              <a:t>/windows for motivation, control techniques for flare.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99F969-2F4C-5254-1D47-C7B59FC42B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5CEC9D-92E9-46AD-B6DF-75AA6E587D4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2561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8A32BA-A543-8AAE-18C5-304249F00B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E9227D9-E85C-F2E8-C0D8-053D68D71E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E2143C2-7B62-5F6E-1C5C-9EB25414C5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 with model, and </a:t>
            </a:r>
            <a:r>
              <a:rPr lang="en-US" dirty="0" err="1"/>
              <a:t>practicals</a:t>
            </a:r>
            <a:r>
              <a:rPr lang="en-US" dirty="0"/>
              <a:t>/windows for motivation, control techniques for flare.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D354BF-8EB3-1470-A362-549629EEE0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5CEC9D-92E9-46AD-B6DF-75AA6E587D4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1006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32D871-48F8-32B3-9EB7-1AB91CA922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8EF18CD-357A-2782-4912-1FDA6C71E9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1B9E5D-EFF5-ECBD-219D-4217176314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 with model, and </a:t>
            </a:r>
            <a:r>
              <a:rPr lang="en-US" dirty="0" err="1"/>
              <a:t>practicals</a:t>
            </a:r>
            <a:r>
              <a:rPr lang="en-US" dirty="0"/>
              <a:t>/windows for motivation, control techniques for flare.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E6F9BD-9B2C-FB57-1B96-4AAC0DC692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5CEC9D-92E9-46AD-B6DF-75AA6E587D4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9457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Video example 1-2 of lights in motion</a:t>
            </a:r>
            <a:br>
              <a:rPr lang="en-US" dirty="0"/>
            </a:br>
            <a:r>
              <a:rPr lang="en-US" dirty="0"/>
              <a:t>Also – demo with fire/tv </a:t>
            </a:r>
            <a:r>
              <a:rPr lang="en-US" dirty="0" err="1"/>
              <a:t>fx</a:t>
            </a:r>
            <a:r>
              <a:rPr lang="en-US" dirty="0"/>
              <a:t> for lights in motion</a:t>
            </a:r>
          </a:p>
          <a:p>
            <a:r>
              <a:rPr lang="en-US" dirty="0"/>
              <a:t>Flare – show samples of creative use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5CEC9D-92E9-46AD-B6DF-75AA6E587D4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7465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09B8ED-802C-D236-F1E9-FF53A4D647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1ECD639-0416-5891-775A-E4919369BE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E2FAF3B-C471-67B5-1FA5-26BFF1685E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 with model, and </a:t>
            </a:r>
            <a:r>
              <a:rPr lang="en-US" dirty="0" err="1"/>
              <a:t>practicals</a:t>
            </a:r>
            <a:r>
              <a:rPr lang="en-US" dirty="0"/>
              <a:t>/windows for motivation, control techniques for flare.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D8A1B3-46CF-5E05-7662-88CBCB713D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5CEC9D-92E9-46AD-B6DF-75AA6E587D4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722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4/30/2025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4/30/2025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4/30/2025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player.vimeo.com/video/1012546986?h=9bac2ec709&amp;amp;app_id=122963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video" Target="https://player.vimeo.com/video/1032091302?h=90f6f646dd&amp;amp;app_id=122963" TargetMode="Externa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player.vimeo.com/video/1012542470?h=f32c776886&amp;amp;app_id=122963" TargetMode="Externa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871F9-4ADB-8429-E512-57677B551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899" y="1283898"/>
            <a:ext cx="3866029" cy="3828691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WordVisi_MSFontService"/>
              </a:rPr>
              <a:t>Basic Qualities of Light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F39CA0-7FA8-278A-6DBC-A158163B2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6168" y="1385767"/>
            <a:ext cx="5212080" cy="2723677"/>
          </a:xfrm>
        </p:spPr>
        <p:txBody>
          <a:bodyPr/>
          <a:lstStyle/>
          <a:p>
            <a:pPr algn="l" rtl="0" fontAlgn="base">
              <a:buFont typeface="Wingdings" panose="05000000000000000000" pitchFamily="2" charset="2"/>
              <a:buChar char="v"/>
            </a:pPr>
            <a:r>
              <a:rPr lang="en-US" sz="2400" b="0" i="0" dirty="0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Power/Intensity </a:t>
            </a:r>
            <a:endParaRPr lang="en-US" sz="2400" dirty="0">
              <a:solidFill>
                <a:schemeClr val="bg1"/>
              </a:solidFill>
              <a:latin typeface="Segoe UI" panose="020B0502040204020203" pitchFamily="34" charset="0"/>
            </a:endParaRPr>
          </a:p>
          <a:p>
            <a:pPr algn="l" rtl="0" fontAlgn="base">
              <a:buFont typeface="Wingdings" panose="05000000000000000000" pitchFamily="2" charset="2"/>
              <a:buChar char="v"/>
            </a:pPr>
            <a:r>
              <a:rPr lang="en-US" sz="2400" b="0" i="0" dirty="0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Color/Frequency </a:t>
            </a:r>
            <a:endParaRPr lang="en-US" sz="2400" dirty="0">
              <a:solidFill>
                <a:schemeClr val="bg1"/>
              </a:solidFill>
              <a:latin typeface="Segoe UI" panose="020B0502040204020203" pitchFamily="34" charset="0"/>
            </a:endParaRPr>
          </a:p>
          <a:p>
            <a:pPr algn="l" rtl="0" fontAlgn="base">
              <a:buFont typeface="Wingdings" panose="05000000000000000000" pitchFamily="2" charset="2"/>
              <a:buChar char="v"/>
            </a:pPr>
            <a:r>
              <a:rPr lang="en-US" sz="2400" b="0" i="0" dirty="0">
                <a:solidFill>
                  <a:srgbClr val="FFFF00"/>
                </a:solidFill>
                <a:effectLst/>
                <a:latin typeface="Aptos" panose="020B0004020202020204" pitchFamily="34" charset="0"/>
              </a:rPr>
              <a:t>Direction </a:t>
            </a:r>
            <a:endParaRPr lang="en-US" sz="2400" dirty="0">
              <a:solidFill>
                <a:srgbClr val="FFFF00"/>
              </a:solidFill>
              <a:latin typeface="Segoe UI" panose="020B0502040204020203" pitchFamily="34" charset="0"/>
            </a:endParaRPr>
          </a:p>
          <a:p>
            <a:pPr algn="l" rtl="0" fontAlgn="base">
              <a:buFont typeface="Wingdings" panose="05000000000000000000" pitchFamily="2" charset="2"/>
              <a:buChar char="v"/>
            </a:pPr>
            <a:r>
              <a:rPr lang="en-US" sz="2400" b="0" i="0" dirty="0">
                <a:solidFill>
                  <a:srgbClr val="FFFF00"/>
                </a:solidFill>
                <a:effectLst/>
                <a:latin typeface="Aptos" panose="020B0004020202020204" pitchFamily="34" charset="0"/>
              </a:rPr>
              <a:t>Reflectivity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 </a:t>
            </a:r>
            <a:endParaRPr lang="en-US" sz="2400" dirty="0">
              <a:solidFill>
                <a:schemeClr val="bg1"/>
              </a:solidFill>
              <a:latin typeface="Segoe UI" panose="020B0502040204020203" pitchFamily="34" charset="0"/>
            </a:endParaRPr>
          </a:p>
          <a:p>
            <a:pPr algn="l" rtl="0" fontAlgn="base">
              <a:buFont typeface="Wingdings" panose="05000000000000000000" pitchFamily="2" charset="2"/>
              <a:buChar char="v"/>
            </a:pPr>
            <a:r>
              <a:rPr lang="en-US" sz="2400" b="0" i="0" dirty="0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Broadness</a:t>
            </a:r>
            <a:r>
              <a:rPr lang="en-US" sz="2400" dirty="0">
                <a:solidFill>
                  <a:schemeClr val="bg1"/>
                </a:solidFill>
                <a:latin typeface="Aptos" panose="020B0004020202020204" pitchFamily="34" charset="0"/>
              </a:rPr>
              <a:t>/Diffusion</a:t>
            </a:r>
            <a:endParaRPr lang="en-US" sz="2400" b="0" i="0" dirty="0">
              <a:solidFill>
                <a:schemeClr val="bg1"/>
              </a:solidFill>
              <a:effectLst/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3003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Moving lights 2">
            <a:hlinkClick r:id="" action="ppaction://media"/>
            <a:extLst>
              <a:ext uri="{FF2B5EF4-FFF2-40B4-BE49-F238E27FC236}">
                <a16:creationId xmlns:a16="http://schemas.microsoft.com/office/drawing/2014/main" id="{53A32502-1FEC-FF2C-8F57-FC98C8CDD75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525" y="0"/>
            <a:ext cx="121729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2976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6F9EF1-8268-517A-E384-69E7525A59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969042D-3AB2-D263-6ED5-3F3710A4CBAE}"/>
              </a:ext>
            </a:extLst>
          </p:cNvPr>
          <p:cNvSpPr txBox="1">
            <a:spLocks/>
          </p:cNvSpPr>
          <p:nvPr/>
        </p:nvSpPr>
        <p:spPr>
          <a:xfrm>
            <a:off x="1270746" y="665334"/>
            <a:ext cx="3866029" cy="670408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WordVisi_MSFontService"/>
              </a:rPr>
              <a:t>Reflectivity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AAC91E-7FC8-0C12-943F-3455CAF4C407}"/>
              </a:ext>
            </a:extLst>
          </p:cNvPr>
          <p:cNvSpPr txBox="1"/>
          <p:nvPr/>
        </p:nvSpPr>
        <p:spPr>
          <a:xfrm>
            <a:off x="783868" y="1508465"/>
            <a:ext cx="5627564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spcBef>
                <a:spcPts val="60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chemeClr val="bg1"/>
                </a:solidFill>
                <a:latin typeface="WordVisi_MSFontService"/>
              </a:rPr>
              <a:t>Effective interaction between setting and lighting</a:t>
            </a:r>
          </a:p>
          <a:p>
            <a:pPr marL="742950" lvl="1" indent="-285750">
              <a:spcBef>
                <a:spcPts val="60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chemeClr val="bg1"/>
                </a:solidFill>
                <a:latin typeface="WordVisi_MSFontService"/>
              </a:rPr>
              <a:t>Reflective qualities of materials</a:t>
            </a:r>
          </a:p>
          <a:p>
            <a:pPr marL="742950" lvl="1" indent="-285750">
              <a:spcBef>
                <a:spcPts val="60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chemeClr val="bg1"/>
                </a:solidFill>
                <a:latin typeface="WordVisi_MSFontService"/>
              </a:rPr>
              <a:t>Use of bounce &amp; negative fill</a:t>
            </a:r>
          </a:p>
          <a:p>
            <a:pPr marL="742950" lvl="1" indent="-285750">
              <a:spcBef>
                <a:spcPts val="60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chemeClr val="bg1"/>
                </a:solidFill>
                <a:latin typeface="WordVisi_MSFontService"/>
              </a:rPr>
              <a:t>Specular highlights</a:t>
            </a:r>
          </a:p>
          <a:p>
            <a:pPr marL="742950" lvl="1" indent="-285750">
              <a:spcBef>
                <a:spcPts val="60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chemeClr val="bg1"/>
                </a:solidFill>
                <a:latin typeface="WordVisi_MSFontService"/>
              </a:rPr>
              <a:t>Lighting a reflective surface</a:t>
            </a:r>
          </a:p>
        </p:txBody>
      </p:sp>
      <p:pic>
        <p:nvPicPr>
          <p:cNvPr id="5" name="Online Media 4" title="Reflective glass">
            <a:hlinkClick r:id="" action="ppaction://media"/>
            <a:extLst>
              <a:ext uri="{FF2B5EF4-FFF2-40B4-BE49-F238E27FC236}">
                <a16:creationId xmlns:a16="http://schemas.microsoft.com/office/drawing/2014/main" id="{B7B957C7-57DD-C719-7FE2-E69E3B22E4A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411432" y="667871"/>
            <a:ext cx="5522258" cy="5522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9323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White">
            <a:extLst>
              <a:ext uri="{FF2B5EF4-FFF2-40B4-BE49-F238E27FC236}">
                <a16:creationId xmlns:a16="http://schemas.microsoft.com/office/drawing/2014/main" id="{1EFBBC61-2F02-E7E1-7762-CD2DFCA2D376}"/>
              </a:ext>
            </a:extLst>
          </p:cNvPr>
          <p:cNvSpPr/>
          <p:nvPr/>
        </p:nvSpPr>
        <p:spPr>
          <a:xfrm>
            <a:off x="0" y="0"/>
            <a:ext cx="12192000" cy="77529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BG">
            <a:extLst>
              <a:ext uri="{FF2B5EF4-FFF2-40B4-BE49-F238E27FC236}">
                <a16:creationId xmlns:a16="http://schemas.microsoft.com/office/drawing/2014/main" id="{E418484C-FB45-131D-F25E-57C0F97DEAF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4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1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-203053" y="-111759"/>
            <a:ext cx="12395053" cy="8249954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EF8C692F-D758-C4B3-A4A5-B9D191FD6500}"/>
              </a:ext>
            </a:extLst>
          </p:cNvPr>
          <p:cNvSpPr txBox="1">
            <a:spLocks/>
          </p:cNvSpPr>
          <p:nvPr/>
        </p:nvSpPr>
        <p:spPr>
          <a:xfrm>
            <a:off x="1270746" y="665334"/>
            <a:ext cx="3866029" cy="670408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tx1"/>
                </a:solidFill>
                <a:latin typeface="WordVisi_MSFontService"/>
              </a:rPr>
              <a:t>Direction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Base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FE63A6EC-7087-CF1F-E110-9681FBBF2D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6918" y="850517"/>
            <a:ext cx="9497153" cy="5342149"/>
          </a:xfrm>
          <a:prstGeom prst="rect">
            <a:avLst/>
          </a:prstGeom>
        </p:spPr>
      </p:pic>
      <p:pic>
        <p:nvPicPr>
          <p:cNvPr id="13" name="Etc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84F65EC5-A9E0-5C97-E49B-A193DAADFE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6918" y="850517"/>
            <a:ext cx="9497153" cy="5342149"/>
          </a:xfrm>
          <a:prstGeom prst="rect">
            <a:avLst/>
          </a:prstGeom>
        </p:spPr>
      </p:pic>
      <p:pic>
        <p:nvPicPr>
          <p:cNvPr id="17" name="Up" descr="A black and yellow objects&#10;&#10;Description automatically generated with medium confidence">
            <a:extLst>
              <a:ext uri="{FF2B5EF4-FFF2-40B4-BE49-F238E27FC236}">
                <a16:creationId xmlns:a16="http://schemas.microsoft.com/office/drawing/2014/main" id="{B6792812-B27A-AE2C-A7E2-BC860A8256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26918" y="850517"/>
            <a:ext cx="9497153" cy="5342149"/>
          </a:xfrm>
          <a:prstGeom prst="rect">
            <a:avLst/>
          </a:prstGeom>
        </p:spPr>
      </p:pic>
      <p:pic>
        <p:nvPicPr>
          <p:cNvPr id="15" name="Top" descr="A screenshot of a video game&#10;&#10;Description automatically generated">
            <a:extLst>
              <a:ext uri="{FF2B5EF4-FFF2-40B4-BE49-F238E27FC236}">
                <a16:creationId xmlns:a16="http://schemas.microsoft.com/office/drawing/2014/main" id="{7A92E33A-228E-BAB8-46E9-379CA257778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26918" y="850517"/>
            <a:ext cx="9497153" cy="5342149"/>
          </a:xfrm>
          <a:prstGeom prst="rect">
            <a:avLst/>
          </a:prstGeom>
        </p:spPr>
      </p:pic>
      <p:pic>
        <p:nvPicPr>
          <p:cNvPr id="5" name="Back" descr="A group of objects in a dark room&#10;&#10;Description automatically generated">
            <a:extLst>
              <a:ext uri="{FF2B5EF4-FFF2-40B4-BE49-F238E27FC236}">
                <a16:creationId xmlns:a16="http://schemas.microsoft.com/office/drawing/2014/main" id="{67B4094B-C436-34B1-B744-A1C3F3AE4F5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26918" y="850517"/>
            <a:ext cx="9497153" cy="5342149"/>
          </a:xfrm>
          <a:prstGeom prst="rect">
            <a:avLst/>
          </a:prstGeom>
        </p:spPr>
      </p:pic>
      <p:pic>
        <p:nvPicPr>
          <p:cNvPr id="9" name="Fill" descr="A black and yellow triangle shapes&#10;&#10;Description automatically generated with medium confidence">
            <a:extLst>
              <a:ext uri="{FF2B5EF4-FFF2-40B4-BE49-F238E27FC236}">
                <a16:creationId xmlns:a16="http://schemas.microsoft.com/office/drawing/2014/main" id="{1873CBB8-AF99-2B41-5833-3061210B71D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26918" y="850517"/>
            <a:ext cx="9497153" cy="5342149"/>
          </a:xfrm>
          <a:prstGeom prst="rect">
            <a:avLst/>
          </a:prstGeom>
        </p:spPr>
      </p:pic>
      <p:pic>
        <p:nvPicPr>
          <p:cNvPr id="11" name="Key" descr="A yellow triangle shapes on a black background&#10;&#10;Description automatically generated">
            <a:extLst>
              <a:ext uri="{FF2B5EF4-FFF2-40B4-BE49-F238E27FC236}">
                <a16:creationId xmlns:a16="http://schemas.microsoft.com/office/drawing/2014/main" id="{B7740D91-11E2-9DD5-D3B3-7551E8B7021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26918" y="850517"/>
            <a:ext cx="9497153" cy="534214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C8AB16C-E0AB-7499-0D6D-C435FF79D7F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58989" y="1520925"/>
            <a:ext cx="9135750" cy="5039428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1AE6B529-D2FE-610A-57D8-FF878B936BE2}"/>
              </a:ext>
            </a:extLst>
          </p:cNvPr>
          <p:cNvSpPr txBox="1">
            <a:spLocks/>
          </p:cNvSpPr>
          <p:nvPr/>
        </p:nvSpPr>
        <p:spPr>
          <a:xfrm>
            <a:off x="4622063" y="4576694"/>
            <a:ext cx="3866029" cy="670408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WordVisi_MSFontService"/>
              </a:rPr>
              <a:t>Let’s give it try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7443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A0AB3-1213-A19B-D314-BC7EF4FA5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2488" y="2164275"/>
            <a:ext cx="9601200" cy="353613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WordVisi_MSFontService"/>
              </a:rPr>
              <a:t>Outside using sun</a:t>
            </a:r>
            <a:br>
              <a:rPr lang="en-US" dirty="0">
                <a:solidFill>
                  <a:schemeClr val="bg1"/>
                </a:solidFill>
                <a:latin typeface="WordVisi_MSFontService"/>
              </a:rPr>
            </a:br>
            <a:br>
              <a:rPr lang="en-US" dirty="0">
                <a:solidFill>
                  <a:schemeClr val="bg1"/>
                </a:solidFill>
                <a:latin typeface="WordVisi_MSFontService"/>
              </a:rPr>
            </a:br>
            <a:br>
              <a:rPr lang="en-US" dirty="0">
                <a:solidFill>
                  <a:schemeClr val="bg1"/>
                </a:solidFill>
                <a:latin typeface="WordVisi_MSFontService"/>
              </a:rPr>
            </a:br>
            <a:br>
              <a:rPr lang="en-US" dirty="0">
                <a:solidFill>
                  <a:schemeClr val="bg1"/>
                </a:solidFill>
                <a:latin typeface="WordVisi_MSFontService"/>
              </a:rPr>
            </a:b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169950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E5E3B6-BFCD-8DF7-C18A-CDE1B23FC7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4056D-940D-EE2C-DDB6-AA16D6786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2488" y="2164275"/>
            <a:ext cx="9601200" cy="353613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WordVisi_MSFontService"/>
              </a:rPr>
              <a:t>Wrapping of key and edges</a:t>
            </a:r>
            <a:br>
              <a:rPr lang="en-US" dirty="0">
                <a:solidFill>
                  <a:schemeClr val="bg1"/>
                </a:solidFill>
                <a:latin typeface="WordVisi_MSFontService"/>
              </a:rPr>
            </a:br>
            <a:br>
              <a:rPr lang="en-US" dirty="0">
                <a:solidFill>
                  <a:schemeClr val="bg1"/>
                </a:solidFill>
                <a:latin typeface="WordVisi_MSFontService"/>
              </a:rPr>
            </a:br>
            <a:r>
              <a:rPr lang="en-US" dirty="0">
                <a:solidFill>
                  <a:schemeClr val="bg1"/>
                </a:solidFill>
                <a:latin typeface="WordVisi_MSFontService"/>
              </a:rPr>
              <a:t>Vary fill and edge level</a:t>
            </a:r>
            <a:br>
              <a:rPr lang="en-US" dirty="0">
                <a:solidFill>
                  <a:schemeClr val="bg1"/>
                </a:solidFill>
                <a:latin typeface="WordVisi_MSFontService"/>
              </a:rPr>
            </a:br>
            <a:br>
              <a:rPr lang="en-US" dirty="0">
                <a:solidFill>
                  <a:schemeClr val="bg1"/>
                </a:solidFill>
                <a:latin typeface="WordVisi_MSFontService"/>
              </a:rPr>
            </a:br>
            <a:br>
              <a:rPr lang="en-US" dirty="0">
                <a:solidFill>
                  <a:schemeClr val="bg1"/>
                </a:solidFill>
                <a:latin typeface="WordVisi_MSFontService"/>
              </a:rPr>
            </a:br>
            <a:br>
              <a:rPr lang="en-US" dirty="0">
                <a:solidFill>
                  <a:schemeClr val="bg1"/>
                </a:solidFill>
                <a:latin typeface="WordVisi_MSFontService"/>
              </a:rPr>
            </a:b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544957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4BCA56-D138-1F8E-4159-7C8C2CBA2F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2CF18-B63F-3392-5811-358183B7F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939" y="2767390"/>
            <a:ext cx="9601200" cy="353613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WordVisi_MSFontService"/>
              </a:rPr>
              <a:t>Motivation</a:t>
            </a:r>
            <a:br>
              <a:rPr lang="en-US" dirty="0">
                <a:solidFill>
                  <a:schemeClr val="bg1"/>
                </a:solidFill>
                <a:latin typeface="WordVisi_MSFontService"/>
              </a:rPr>
            </a:br>
            <a:br>
              <a:rPr lang="en-US" dirty="0">
                <a:solidFill>
                  <a:schemeClr val="bg1"/>
                </a:solidFill>
                <a:latin typeface="WordVisi_MSFontService"/>
              </a:rPr>
            </a:br>
            <a:br>
              <a:rPr lang="en-US" dirty="0">
                <a:solidFill>
                  <a:schemeClr val="bg1"/>
                </a:solidFill>
                <a:latin typeface="WordVisi_MSFontService"/>
              </a:rPr>
            </a:br>
            <a:br>
              <a:rPr lang="en-US" dirty="0">
                <a:solidFill>
                  <a:schemeClr val="bg1"/>
                </a:solidFill>
                <a:latin typeface="WordVisi_MSFontService"/>
              </a:rPr>
            </a:br>
            <a:br>
              <a:rPr lang="en-US" dirty="0">
                <a:solidFill>
                  <a:schemeClr val="bg1"/>
                </a:solidFill>
                <a:latin typeface="WordVisi_MSFontService"/>
              </a:rPr>
            </a:br>
            <a:br>
              <a:rPr lang="en-US" dirty="0">
                <a:solidFill>
                  <a:schemeClr val="bg1"/>
                </a:solidFill>
                <a:latin typeface="WordVisi_MSFontService"/>
              </a:rPr>
            </a:b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357285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93CCC4-F5BB-020B-6F97-76BD941681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2B965-1238-46A6-1B8A-61229C44F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767390"/>
            <a:ext cx="9601200" cy="353613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WordVisi_MSFontService"/>
              </a:rPr>
              <a:t>Patterns, focus</a:t>
            </a:r>
            <a:br>
              <a:rPr lang="en-US" dirty="0">
                <a:solidFill>
                  <a:schemeClr val="bg1"/>
                </a:solidFill>
                <a:latin typeface="WordVisi_MSFontService"/>
              </a:rPr>
            </a:br>
            <a:br>
              <a:rPr lang="en-US" dirty="0">
                <a:solidFill>
                  <a:schemeClr val="bg1"/>
                </a:solidFill>
                <a:latin typeface="WordVisi_MSFontService"/>
              </a:rPr>
            </a:br>
            <a:br>
              <a:rPr lang="en-US" dirty="0">
                <a:solidFill>
                  <a:schemeClr val="bg1"/>
                </a:solidFill>
                <a:latin typeface="WordVisi_MSFontService"/>
              </a:rPr>
            </a:br>
            <a:br>
              <a:rPr lang="en-US" dirty="0">
                <a:solidFill>
                  <a:schemeClr val="bg1"/>
                </a:solidFill>
                <a:latin typeface="WordVisi_MSFontService"/>
              </a:rPr>
            </a:br>
            <a:br>
              <a:rPr lang="en-US" dirty="0">
                <a:solidFill>
                  <a:schemeClr val="bg1"/>
                </a:solidFill>
                <a:latin typeface="WordVisi_MSFontService"/>
              </a:rPr>
            </a:br>
            <a:br>
              <a:rPr lang="en-US" dirty="0">
                <a:solidFill>
                  <a:schemeClr val="bg1"/>
                </a:solidFill>
                <a:latin typeface="WordVisi_MSFontService"/>
              </a:rPr>
            </a:b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757144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5B8C27-3057-C5DD-F0CD-247C61C5FA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DA0F9-71EB-3CB6-DED9-9D5B255EE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939" y="2767390"/>
            <a:ext cx="9601200" cy="353613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WordVisi_MSFontService"/>
              </a:rPr>
              <a:t>Flare</a:t>
            </a:r>
            <a:br>
              <a:rPr lang="en-US" dirty="0">
                <a:solidFill>
                  <a:schemeClr val="bg1"/>
                </a:solidFill>
                <a:latin typeface="WordVisi_MSFontService"/>
              </a:rPr>
            </a:br>
            <a:br>
              <a:rPr lang="en-US" dirty="0">
                <a:solidFill>
                  <a:schemeClr val="bg1"/>
                </a:solidFill>
                <a:latin typeface="WordVisi_MSFontService"/>
              </a:rPr>
            </a:br>
            <a:br>
              <a:rPr lang="en-US" dirty="0">
                <a:solidFill>
                  <a:schemeClr val="bg1"/>
                </a:solidFill>
                <a:latin typeface="WordVisi_MSFontService"/>
              </a:rPr>
            </a:br>
            <a:br>
              <a:rPr lang="en-US" dirty="0">
                <a:solidFill>
                  <a:schemeClr val="bg1"/>
                </a:solidFill>
                <a:latin typeface="WordVisi_MSFontService"/>
              </a:rPr>
            </a:br>
            <a:br>
              <a:rPr lang="en-US" dirty="0">
                <a:solidFill>
                  <a:schemeClr val="bg1"/>
                </a:solidFill>
                <a:latin typeface="WordVisi_MSFontService"/>
              </a:rPr>
            </a:br>
            <a:br>
              <a:rPr lang="en-US" dirty="0">
                <a:solidFill>
                  <a:schemeClr val="bg1"/>
                </a:solidFill>
                <a:latin typeface="WordVisi_MSFontService"/>
              </a:rPr>
            </a:b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955837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BA82A3-1F67-9DDB-4598-4AEC013F72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10742-CA30-9B3F-2A07-B505DC691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939" y="2767390"/>
            <a:ext cx="9601200" cy="353613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WordVisi_MSFontService"/>
              </a:rPr>
              <a:t>Motion</a:t>
            </a:r>
            <a:br>
              <a:rPr lang="en-US" dirty="0">
                <a:solidFill>
                  <a:schemeClr val="bg1"/>
                </a:solidFill>
                <a:latin typeface="WordVisi_MSFontService"/>
              </a:rPr>
            </a:br>
            <a:br>
              <a:rPr lang="en-US" dirty="0">
                <a:solidFill>
                  <a:schemeClr val="bg1"/>
                </a:solidFill>
                <a:latin typeface="WordVisi_MSFontService"/>
              </a:rPr>
            </a:br>
            <a:br>
              <a:rPr lang="en-US" dirty="0">
                <a:solidFill>
                  <a:schemeClr val="bg1"/>
                </a:solidFill>
                <a:latin typeface="WordVisi_MSFontService"/>
              </a:rPr>
            </a:br>
            <a:br>
              <a:rPr lang="en-US" dirty="0">
                <a:solidFill>
                  <a:schemeClr val="bg1"/>
                </a:solidFill>
                <a:latin typeface="WordVisi_MSFontService"/>
              </a:rPr>
            </a:br>
            <a:br>
              <a:rPr lang="en-US" dirty="0">
                <a:solidFill>
                  <a:schemeClr val="bg1"/>
                </a:solidFill>
                <a:latin typeface="WordVisi_MSFontService"/>
              </a:rPr>
            </a:br>
            <a:br>
              <a:rPr lang="en-US" dirty="0">
                <a:solidFill>
                  <a:schemeClr val="bg1"/>
                </a:solidFill>
                <a:latin typeface="WordVisi_MSFontService"/>
              </a:rPr>
            </a:b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888336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Moving lights 1">
            <a:hlinkClick r:id="" action="ppaction://media"/>
            <a:extLst>
              <a:ext uri="{FF2B5EF4-FFF2-40B4-BE49-F238E27FC236}">
                <a16:creationId xmlns:a16="http://schemas.microsoft.com/office/drawing/2014/main" id="{99337E0D-5836-F436-244F-CE2F48B395F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9525" y="0"/>
            <a:ext cx="121729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6274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edb2f70-473f-4960-857d-2575b4faee23" xsi:nil="true"/>
    <lcf76f155ced4ddcb4097134ff3c332f xmlns="656ce74a-f1bf-4e6c-91df-64f38f0dbc8d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6838F3BB003584495C41491D5424DF1" ma:contentTypeVersion="19" ma:contentTypeDescription="Create a new document." ma:contentTypeScope="" ma:versionID="8ab6e6c66dce8c704ebbfb5eb10f7c53">
  <xsd:schema xmlns:xsd="http://www.w3.org/2001/XMLSchema" xmlns:xs="http://www.w3.org/2001/XMLSchema" xmlns:p="http://schemas.microsoft.com/office/2006/metadata/properties" xmlns:ns2="656ce74a-f1bf-4e6c-91df-64f38f0dbc8d" xmlns:ns3="6edb2f70-473f-4960-857d-2575b4faee23" targetNamespace="http://schemas.microsoft.com/office/2006/metadata/properties" ma:root="true" ma:fieldsID="c0d2a30751ab87478be812ce5b25f535" ns2:_="" ns3:_="">
    <xsd:import namespace="656ce74a-f1bf-4e6c-91df-64f38f0dbc8d"/>
    <xsd:import namespace="6edb2f70-473f-4960-857d-2575b4faee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6ce74a-f1bf-4e6c-91df-64f38f0dbc8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f4d7b926-9b74-4e81-a5d7-ee651d7ac91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db2f70-473f-4960-857d-2575b4faee23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5bf5809-380f-4b1f-a897-4c21158e80f0}" ma:internalName="TaxCatchAll" ma:showField="CatchAllData" ma:web="6edb2f70-473f-4960-857d-2575b4faee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61EC71E-C755-4702-A7E5-C118E7C0718C}">
  <ds:schemaRefs>
    <ds:schemaRef ds:uri="http://schemas.microsoft.com/office/2006/metadata/properties"/>
    <ds:schemaRef ds:uri="http://schemas.microsoft.com/office/infopath/2007/PartnerControls"/>
    <ds:schemaRef ds:uri="6edb2f70-473f-4960-857d-2575b4faee23"/>
    <ds:schemaRef ds:uri="656ce74a-f1bf-4e6c-91df-64f38f0dbc8d"/>
  </ds:schemaRefs>
</ds:datastoreItem>
</file>

<file path=customXml/itemProps2.xml><?xml version="1.0" encoding="utf-8"?>
<ds:datastoreItem xmlns:ds="http://schemas.openxmlformats.org/officeDocument/2006/customXml" ds:itemID="{E4FE42B1-773C-4784-8E10-BD16B42F42A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56ce74a-f1bf-4e6c-91df-64f38f0dbc8d"/>
    <ds:schemaRef ds:uri="6edb2f70-473f-4960-857d-2575b4faee2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AAB8724-D0F5-49C0-B51F-1F6E8FA9603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DAY 3 LIGHTING CLASS PRESENTATION</Template>
  <TotalTime>1194</TotalTime>
  <Words>244</Words>
  <Application>Microsoft Office PowerPoint</Application>
  <PresentationFormat>Widescreen</PresentationFormat>
  <Paragraphs>38</Paragraphs>
  <Slides>11</Slides>
  <Notes>9</Notes>
  <HiddenSlides>0</HiddenSlides>
  <MMClips>3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Aptos</vt:lpstr>
      <vt:lpstr>Calibri</vt:lpstr>
      <vt:lpstr>Courier New</vt:lpstr>
      <vt:lpstr>Franklin Gothic Book</vt:lpstr>
      <vt:lpstr>Segoe UI</vt:lpstr>
      <vt:lpstr>Wingdings</vt:lpstr>
      <vt:lpstr>WordVisi_MSFontService</vt:lpstr>
      <vt:lpstr>Crop</vt:lpstr>
      <vt:lpstr>Basic Qualities of Light</vt:lpstr>
      <vt:lpstr>PowerPoint Presentation</vt:lpstr>
      <vt:lpstr>Outside using sun    </vt:lpstr>
      <vt:lpstr>Wrapping of key and edges  Vary fill and edge level    </vt:lpstr>
      <vt:lpstr>Motivation      </vt:lpstr>
      <vt:lpstr>Patterns, focus      </vt:lpstr>
      <vt:lpstr>Flare      </vt:lpstr>
      <vt:lpstr>Motion     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Schuyler Bellerjeau</dc:creator>
  <cp:lastModifiedBy>Scott Rucci</cp:lastModifiedBy>
  <cp:revision>3</cp:revision>
  <dcterms:created xsi:type="dcterms:W3CDTF">2024-09-23T18:27:00Z</dcterms:created>
  <dcterms:modified xsi:type="dcterms:W3CDTF">2025-04-30T18:30:41Z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0x010100C6838F3BB003584495C41491D5424DF1</vt:lpwstr>
  </property>
  <property fmtid="{D5CDD505-2E9C-101B-9397-08002B2CF9AE}" pid="3" name="MediaServiceImageTags">
    <vt:lpwstr/>
  </property>
</Properties>
</file>