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4"/>
  </p:notesMasterIdLst>
  <p:sldIdLst>
    <p:sldId id="283" r:id="rId5"/>
    <p:sldId id="258" r:id="rId6"/>
    <p:sldId id="264" r:id="rId7"/>
    <p:sldId id="270" r:id="rId8"/>
    <p:sldId id="266" r:id="rId9"/>
    <p:sldId id="272" r:id="rId10"/>
    <p:sldId id="273" r:id="rId11"/>
    <p:sldId id="274" r:id="rId12"/>
    <p:sldId id="275" r:id="rId13"/>
    <p:sldId id="285" r:id="rId14"/>
    <p:sldId id="286" r:id="rId15"/>
    <p:sldId id="287" r:id="rId16"/>
    <p:sldId id="288" r:id="rId17"/>
    <p:sldId id="289" r:id="rId18"/>
    <p:sldId id="290" r:id="rId19"/>
    <p:sldId id="279" r:id="rId20"/>
    <p:sldId id="278" r:id="rId21"/>
    <p:sldId id="292" r:id="rId22"/>
    <p:sldId id="29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Rucci" userId="b2dc4d01-5c8f-490c-8278-2e7fb7bc5c02" providerId="ADAL" clId="{A693CF30-99F3-4A3D-814B-86F606C08FE4}"/>
    <pc:docChg chg="custSel modSld">
      <pc:chgData name="Scott Rucci" userId="b2dc4d01-5c8f-490c-8278-2e7fb7bc5c02" providerId="ADAL" clId="{A693CF30-99F3-4A3D-814B-86F606C08FE4}" dt="2025-01-10T17:36:16.199" v="2"/>
      <pc:docMkLst>
        <pc:docMk/>
      </pc:docMkLst>
      <pc:sldChg chg="addSp delSp modSp mod">
        <pc:chgData name="Scott Rucci" userId="b2dc4d01-5c8f-490c-8278-2e7fb7bc5c02" providerId="ADAL" clId="{A693CF30-99F3-4A3D-814B-86F606C08FE4}" dt="2025-01-10T17:36:16.199" v="2"/>
        <pc:sldMkLst>
          <pc:docMk/>
          <pc:sldMk cId="1010432142" sldId="256"/>
        </pc:sldMkLst>
      </pc:sldChg>
    </pc:docChg>
  </pc:docChgLst>
  <pc:docChgLst>
    <pc:chgData name="Scott Rucci" userId="b2dc4d01-5c8f-490c-8278-2e7fb7bc5c02" providerId="ADAL" clId="{63053DDA-C57F-41FA-AECF-3CF2945114E0}"/>
    <pc:docChg chg="addSld delSld modSld sldOrd">
      <pc:chgData name="Scott Rucci" userId="b2dc4d01-5c8f-490c-8278-2e7fb7bc5c02" providerId="ADAL" clId="{63053DDA-C57F-41FA-AECF-3CF2945114E0}" dt="2024-12-06T20:15:06.353" v="196"/>
      <pc:docMkLst>
        <pc:docMk/>
      </pc:docMkLst>
      <pc:sldChg chg="del">
        <pc:chgData name="Scott Rucci" userId="b2dc4d01-5c8f-490c-8278-2e7fb7bc5c02" providerId="ADAL" clId="{63053DDA-C57F-41FA-AECF-3CF2945114E0}" dt="2024-12-05T22:19:24.088" v="13" actId="47"/>
        <pc:sldMkLst>
          <pc:docMk/>
          <pc:sldMk cId="780907845" sldId="257"/>
        </pc:sldMkLst>
      </pc:sldChg>
      <pc:sldChg chg="delSp ord">
        <pc:chgData name="Scott Rucci" userId="b2dc4d01-5c8f-490c-8278-2e7fb7bc5c02" providerId="ADAL" clId="{63053DDA-C57F-41FA-AECF-3CF2945114E0}" dt="2024-12-06T19:58:22.356" v="29" actId="478"/>
        <pc:sldMkLst>
          <pc:docMk/>
          <pc:sldMk cId="3827043151" sldId="258"/>
        </pc:sldMkLst>
      </pc:sldChg>
      <pc:sldChg chg="del">
        <pc:chgData name="Scott Rucci" userId="b2dc4d01-5c8f-490c-8278-2e7fb7bc5c02" providerId="ADAL" clId="{63053DDA-C57F-41FA-AECF-3CF2945114E0}" dt="2024-12-05T22:19:26.468" v="14" actId="47"/>
        <pc:sldMkLst>
          <pc:docMk/>
          <pc:sldMk cId="1945723194" sldId="259"/>
        </pc:sldMkLst>
      </pc:sldChg>
      <pc:sldChg chg="del">
        <pc:chgData name="Scott Rucci" userId="b2dc4d01-5c8f-490c-8278-2e7fb7bc5c02" providerId="ADAL" clId="{63053DDA-C57F-41FA-AECF-3CF2945114E0}" dt="2024-12-05T22:19:27.588" v="15" actId="47"/>
        <pc:sldMkLst>
          <pc:docMk/>
          <pc:sldMk cId="1893948077" sldId="260"/>
        </pc:sldMkLst>
      </pc:sldChg>
      <pc:sldChg chg="del">
        <pc:chgData name="Scott Rucci" userId="b2dc4d01-5c8f-490c-8278-2e7fb7bc5c02" providerId="ADAL" clId="{63053DDA-C57F-41FA-AECF-3CF2945114E0}" dt="2024-12-05T22:19:28.849" v="16" actId="47"/>
        <pc:sldMkLst>
          <pc:docMk/>
          <pc:sldMk cId="2601250516" sldId="261"/>
        </pc:sldMkLst>
      </pc:sldChg>
      <pc:sldChg chg="del">
        <pc:chgData name="Scott Rucci" userId="b2dc4d01-5c8f-490c-8278-2e7fb7bc5c02" providerId="ADAL" clId="{63053DDA-C57F-41FA-AECF-3CF2945114E0}" dt="2024-12-05T22:19:30.784" v="17" actId="47"/>
        <pc:sldMkLst>
          <pc:docMk/>
          <pc:sldMk cId="411599821" sldId="262"/>
        </pc:sldMkLst>
      </pc:sldChg>
      <pc:sldChg chg="del">
        <pc:chgData name="Scott Rucci" userId="b2dc4d01-5c8f-490c-8278-2e7fb7bc5c02" providerId="ADAL" clId="{63053DDA-C57F-41FA-AECF-3CF2945114E0}" dt="2024-12-05T22:19:32.466" v="18" actId="47"/>
        <pc:sldMkLst>
          <pc:docMk/>
          <pc:sldMk cId="2845886286" sldId="263"/>
        </pc:sldMkLst>
      </pc:sldChg>
      <pc:sldChg chg="delSp ord">
        <pc:chgData name="Scott Rucci" userId="b2dc4d01-5c8f-490c-8278-2e7fb7bc5c02" providerId="ADAL" clId="{63053DDA-C57F-41FA-AECF-3CF2945114E0}" dt="2024-12-06T19:58:25.089" v="30" actId="478"/>
        <pc:sldMkLst>
          <pc:docMk/>
          <pc:sldMk cId="3048728735" sldId="264"/>
        </pc:sldMkLst>
      </pc:sldChg>
      <pc:sldChg chg="del">
        <pc:chgData name="Scott Rucci" userId="b2dc4d01-5c8f-490c-8278-2e7fb7bc5c02" providerId="ADAL" clId="{63053DDA-C57F-41FA-AECF-3CF2945114E0}" dt="2024-12-05T22:19:39.513" v="19" actId="47"/>
        <pc:sldMkLst>
          <pc:docMk/>
          <pc:sldMk cId="2345242598" sldId="265"/>
        </pc:sldMkLst>
      </pc:sldChg>
      <pc:sldChg chg="delSp">
        <pc:chgData name="Scott Rucci" userId="b2dc4d01-5c8f-490c-8278-2e7fb7bc5c02" providerId="ADAL" clId="{63053DDA-C57F-41FA-AECF-3CF2945114E0}" dt="2024-12-06T19:58:30.777" v="32" actId="478"/>
        <pc:sldMkLst>
          <pc:docMk/>
          <pc:sldMk cId="1958804639" sldId="266"/>
        </pc:sldMkLst>
      </pc:sldChg>
      <pc:sldChg chg="del">
        <pc:chgData name="Scott Rucci" userId="b2dc4d01-5c8f-490c-8278-2e7fb7bc5c02" providerId="ADAL" clId="{63053DDA-C57F-41FA-AECF-3CF2945114E0}" dt="2024-12-05T22:19:49.448" v="20" actId="47"/>
        <pc:sldMkLst>
          <pc:docMk/>
          <pc:sldMk cId="967049453" sldId="268"/>
        </pc:sldMkLst>
      </pc:sldChg>
      <pc:sldChg chg="del">
        <pc:chgData name="Scott Rucci" userId="b2dc4d01-5c8f-490c-8278-2e7fb7bc5c02" providerId="ADAL" clId="{63053DDA-C57F-41FA-AECF-3CF2945114E0}" dt="2024-12-05T22:20:01.114" v="23" actId="47"/>
        <pc:sldMkLst>
          <pc:docMk/>
          <pc:sldMk cId="2932323538" sldId="269"/>
        </pc:sldMkLst>
      </pc:sldChg>
      <pc:sldChg chg="delSp ord">
        <pc:chgData name="Scott Rucci" userId="b2dc4d01-5c8f-490c-8278-2e7fb7bc5c02" providerId="ADAL" clId="{63053DDA-C57F-41FA-AECF-3CF2945114E0}" dt="2024-12-06T19:58:27.634" v="31" actId="478"/>
        <pc:sldMkLst>
          <pc:docMk/>
          <pc:sldMk cId="1509237494" sldId="270"/>
        </pc:sldMkLst>
      </pc:sldChg>
      <pc:sldChg chg="delSp">
        <pc:chgData name="Scott Rucci" userId="b2dc4d01-5c8f-490c-8278-2e7fb7bc5c02" providerId="ADAL" clId="{63053DDA-C57F-41FA-AECF-3CF2945114E0}" dt="2024-12-06T19:58:33.780" v="33" actId="478"/>
        <pc:sldMkLst>
          <pc:docMk/>
          <pc:sldMk cId="2863028392" sldId="272"/>
        </pc:sldMkLst>
      </pc:sldChg>
      <pc:sldChg chg="delSp">
        <pc:chgData name="Scott Rucci" userId="b2dc4d01-5c8f-490c-8278-2e7fb7bc5c02" providerId="ADAL" clId="{63053DDA-C57F-41FA-AECF-3CF2945114E0}" dt="2024-12-06T19:58:36.992" v="34" actId="478"/>
        <pc:sldMkLst>
          <pc:docMk/>
          <pc:sldMk cId="1653202891" sldId="273"/>
        </pc:sldMkLst>
      </pc:sldChg>
      <pc:sldChg chg="delSp">
        <pc:chgData name="Scott Rucci" userId="b2dc4d01-5c8f-490c-8278-2e7fb7bc5c02" providerId="ADAL" clId="{63053DDA-C57F-41FA-AECF-3CF2945114E0}" dt="2024-12-06T19:58:39.713" v="35" actId="478"/>
        <pc:sldMkLst>
          <pc:docMk/>
          <pc:sldMk cId="2704852488" sldId="274"/>
        </pc:sldMkLst>
      </pc:sldChg>
      <pc:sldChg chg="delSp">
        <pc:chgData name="Scott Rucci" userId="b2dc4d01-5c8f-490c-8278-2e7fb7bc5c02" providerId="ADAL" clId="{63053DDA-C57F-41FA-AECF-3CF2945114E0}" dt="2024-12-06T19:58:42.607" v="36" actId="478"/>
        <pc:sldMkLst>
          <pc:docMk/>
          <pc:sldMk cId="727729233" sldId="275"/>
        </pc:sldMkLst>
      </pc:sldChg>
      <pc:sldChg chg="del">
        <pc:chgData name="Scott Rucci" userId="b2dc4d01-5c8f-490c-8278-2e7fb7bc5c02" providerId="ADAL" clId="{63053DDA-C57F-41FA-AECF-3CF2945114E0}" dt="2024-12-05T22:20:23.116" v="24" actId="47"/>
        <pc:sldMkLst>
          <pc:docMk/>
          <pc:sldMk cId="1843321030" sldId="277"/>
        </pc:sldMkLst>
      </pc:sldChg>
      <pc:sldChg chg="delSp ord">
        <pc:chgData name="Scott Rucci" userId="b2dc4d01-5c8f-490c-8278-2e7fb7bc5c02" providerId="ADAL" clId="{63053DDA-C57F-41FA-AECF-3CF2945114E0}" dt="2024-12-05T22:20:50.554" v="27" actId="478"/>
        <pc:sldMkLst>
          <pc:docMk/>
          <pc:sldMk cId="3816747946" sldId="278"/>
        </pc:sldMkLst>
      </pc:sldChg>
      <pc:sldChg chg="del">
        <pc:chgData name="Scott Rucci" userId="b2dc4d01-5c8f-490c-8278-2e7fb7bc5c02" providerId="ADAL" clId="{63053DDA-C57F-41FA-AECF-3CF2945114E0}" dt="2024-12-05T22:18:36.199" v="8" actId="47"/>
        <pc:sldMkLst>
          <pc:docMk/>
          <pc:sldMk cId="78295968" sldId="281"/>
        </pc:sldMkLst>
      </pc:sldChg>
      <pc:sldChg chg="del">
        <pc:chgData name="Scott Rucci" userId="b2dc4d01-5c8f-490c-8278-2e7fb7bc5c02" providerId="ADAL" clId="{63053DDA-C57F-41FA-AECF-3CF2945114E0}" dt="2024-12-05T22:17:47.129" v="7" actId="2696"/>
        <pc:sldMkLst>
          <pc:docMk/>
          <pc:sldMk cId="63609499" sldId="282"/>
        </pc:sldMkLst>
      </pc:sldChg>
      <pc:sldChg chg="modSp modAnim">
        <pc:chgData name="Scott Rucci" userId="b2dc4d01-5c8f-490c-8278-2e7fb7bc5c02" providerId="ADAL" clId="{63053DDA-C57F-41FA-AECF-3CF2945114E0}" dt="2024-12-05T22:16:41.515" v="6" actId="6549"/>
        <pc:sldMkLst>
          <pc:docMk/>
          <pc:sldMk cId="3813300311" sldId="283"/>
        </pc:sldMkLst>
      </pc:sldChg>
      <pc:sldChg chg="add">
        <pc:chgData name="Scott Rucci" userId="b2dc4d01-5c8f-490c-8278-2e7fb7bc5c02" providerId="ADAL" clId="{63053DDA-C57F-41FA-AECF-3CF2945114E0}" dt="2024-12-05T22:21:06.081" v="28" actId="2890"/>
        <pc:sldMkLst>
          <pc:docMk/>
          <pc:sldMk cId="4044310619" sldId="284"/>
        </pc:sldMkLst>
      </pc:sldChg>
      <pc:sldChg chg="addSp modSp mod modAnim">
        <pc:chgData name="Scott Rucci" userId="b2dc4d01-5c8f-490c-8278-2e7fb7bc5c02" providerId="ADAL" clId="{63053DDA-C57F-41FA-AECF-3CF2945114E0}" dt="2024-12-06T20:09:24.798" v="189"/>
        <pc:sldMkLst>
          <pc:docMk/>
          <pc:sldMk cId="1359967913" sldId="285"/>
        </pc:sldMkLst>
      </pc:sldChg>
      <pc:sldChg chg="modSp mod">
        <pc:chgData name="Scott Rucci" userId="b2dc4d01-5c8f-490c-8278-2e7fb7bc5c02" providerId="ADAL" clId="{63053DDA-C57F-41FA-AECF-3CF2945114E0}" dt="2024-12-06T20:01:15.045" v="54" actId="14429"/>
        <pc:sldMkLst>
          <pc:docMk/>
          <pc:sldMk cId="2563808381" sldId="286"/>
        </pc:sldMkLst>
      </pc:sldChg>
      <pc:sldChg chg="modSp mod modAnim">
        <pc:chgData name="Scott Rucci" userId="b2dc4d01-5c8f-490c-8278-2e7fb7bc5c02" providerId="ADAL" clId="{63053DDA-C57F-41FA-AECF-3CF2945114E0}" dt="2024-12-06T20:14:57.083" v="195"/>
        <pc:sldMkLst>
          <pc:docMk/>
          <pc:sldMk cId="2590877803" sldId="289"/>
        </pc:sldMkLst>
      </pc:sldChg>
      <pc:sldChg chg="modAnim">
        <pc:chgData name="Scott Rucci" userId="b2dc4d01-5c8f-490c-8278-2e7fb7bc5c02" providerId="ADAL" clId="{63053DDA-C57F-41FA-AECF-3CF2945114E0}" dt="2024-12-06T20:15:06.353" v="196"/>
        <pc:sldMkLst>
          <pc:docMk/>
          <pc:sldMk cId="1000689695" sldId="290"/>
        </pc:sldMkLst>
      </pc:sldChg>
      <pc:sldChg chg="addSp modSp new del mod">
        <pc:chgData name="Scott Rucci" userId="b2dc4d01-5c8f-490c-8278-2e7fb7bc5c02" providerId="ADAL" clId="{63053DDA-C57F-41FA-AECF-3CF2945114E0}" dt="2024-12-06T20:09:45.943" v="190" actId="47"/>
        <pc:sldMkLst>
          <pc:docMk/>
          <pc:sldMk cId="2873439491" sldId="291"/>
        </pc:sldMkLst>
      </pc:sldChg>
    </pc:docChg>
  </pc:docChgLst>
  <pc:docChgLst>
    <pc:chgData name="Scott Rucci" userId="b2dc4d01-5c8f-490c-8278-2e7fb7bc5c02" providerId="ADAL" clId="{F4954E12-0563-4566-87AF-D715DCE9AD2D}"/>
    <pc:docChg chg="undo custSel addSld delSld modSld sldOrd modMainMaster">
      <pc:chgData name="Scott Rucci" userId="b2dc4d01-5c8f-490c-8278-2e7fb7bc5c02" providerId="ADAL" clId="{F4954E12-0563-4566-87AF-D715DCE9AD2D}" dt="2024-12-06T17:46:17.310" v="796" actId="47"/>
      <pc:docMkLst>
        <pc:docMk/>
      </pc:docMkLst>
      <pc:sldChg chg="addSp delSp modSp add mod modNotesTx">
        <pc:chgData name="Scott Rucci" userId="b2dc4d01-5c8f-490c-8278-2e7fb7bc5c02" providerId="ADAL" clId="{F4954E12-0563-4566-87AF-D715DCE9AD2D}" dt="2024-12-06T14:11:28.868" v="66" actId="20577"/>
        <pc:sldMkLst>
          <pc:docMk/>
          <pc:sldMk cId="4133234856" sldId="257"/>
        </pc:sldMkLst>
      </pc:sldChg>
      <pc:sldChg chg="del">
        <pc:chgData name="Scott Rucci" userId="b2dc4d01-5c8f-490c-8278-2e7fb7bc5c02" providerId="ADAL" clId="{F4954E12-0563-4566-87AF-D715DCE9AD2D}" dt="2024-12-06T17:46:17.310" v="796" actId="47"/>
        <pc:sldMkLst>
          <pc:docMk/>
          <pc:sldMk cId="3816747946" sldId="278"/>
        </pc:sldMkLst>
      </pc:sldChg>
      <pc:sldChg chg="delSp modSp mod">
        <pc:chgData name="Scott Rucci" userId="b2dc4d01-5c8f-490c-8278-2e7fb7bc5c02" providerId="ADAL" clId="{F4954E12-0563-4566-87AF-D715DCE9AD2D}" dt="2024-12-06T17:45:59.759" v="794" actId="6549"/>
        <pc:sldMkLst>
          <pc:docMk/>
          <pc:sldMk cId="51546429" sldId="279"/>
        </pc:sldMkLst>
      </pc:sldChg>
      <pc:sldChg chg="ord">
        <pc:chgData name="Scott Rucci" userId="b2dc4d01-5c8f-490c-8278-2e7fb7bc5c02" providerId="ADAL" clId="{F4954E12-0563-4566-87AF-D715DCE9AD2D}" dt="2024-11-23T13:04:12.252" v="1"/>
        <pc:sldMkLst>
          <pc:docMk/>
          <pc:sldMk cId="3849591434" sldId="280"/>
        </pc:sldMkLst>
      </pc:sldChg>
      <pc:sldChg chg="del">
        <pc:chgData name="Scott Rucci" userId="b2dc4d01-5c8f-490c-8278-2e7fb7bc5c02" providerId="ADAL" clId="{F4954E12-0563-4566-87AF-D715DCE9AD2D}" dt="2024-12-06T17:46:10.199" v="795" actId="47"/>
        <pc:sldMkLst>
          <pc:docMk/>
          <pc:sldMk cId="4044310619" sldId="284"/>
        </pc:sldMkLst>
      </pc:sldChg>
      <pc:sldChg chg="addSp modSp new mod modAnim">
        <pc:chgData name="Scott Rucci" userId="b2dc4d01-5c8f-490c-8278-2e7fb7bc5c02" providerId="ADAL" clId="{F4954E12-0563-4566-87AF-D715DCE9AD2D}" dt="2024-12-06T17:04:12.088" v="164" actId="14429"/>
        <pc:sldMkLst>
          <pc:docMk/>
          <pc:sldMk cId="1359967913" sldId="285"/>
        </pc:sldMkLst>
      </pc:sldChg>
      <pc:sldChg chg="addSp delSp modSp new mod modAnim">
        <pc:chgData name="Scott Rucci" userId="b2dc4d01-5c8f-490c-8278-2e7fb7bc5c02" providerId="ADAL" clId="{F4954E12-0563-4566-87AF-D715DCE9AD2D}" dt="2024-12-06T17:21:52.496" v="354"/>
        <pc:sldMkLst>
          <pc:docMk/>
          <pc:sldMk cId="2563808381" sldId="286"/>
        </pc:sldMkLst>
      </pc:sldChg>
      <pc:sldChg chg="addSp modSp new mod modAnim">
        <pc:chgData name="Scott Rucci" userId="b2dc4d01-5c8f-490c-8278-2e7fb7bc5c02" providerId="ADAL" clId="{F4954E12-0563-4566-87AF-D715DCE9AD2D}" dt="2024-12-06T17:29:37.719" v="459" actId="14429"/>
        <pc:sldMkLst>
          <pc:docMk/>
          <pc:sldMk cId="2979546352" sldId="287"/>
        </pc:sldMkLst>
      </pc:sldChg>
      <pc:sldChg chg="addSp modSp new mod modAnim">
        <pc:chgData name="Scott Rucci" userId="b2dc4d01-5c8f-490c-8278-2e7fb7bc5c02" providerId="ADAL" clId="{F4954E12-0563-4566-87AF-D715DCE9AD2D}" dt="2024-12-06T17:34:26.775" v="520"/>
        <pc:sldMkLst>
          <pc:docMk/>
          <pc:sldMk cId="3242814183" sldId="288"/>
        </pc:sldMkLst>
      </pc:sldChg>
      <pc:sldChg chg="addSp modSp new mod">
        <pc:chgData name="Scott Rucci" userId="b2dc4d01-5c8f-490c-8278-2e7fb7bc5c02" providerId="ADAL" clId="{F4954E12-0563-4566-87AF-D715DCE9AD2D}" dt="2024-12-06T17:40:30.121" v="600" actId="120"/>
        <pc:sldMkLst>
          <pc:docMk/>
          <pc:sldMk cId="2590877803" sldId="289"/>
        </pc:sldMkLst>
      </pc:sldChg>
      <pc:sldChg chg="addSp modSp new mod">
        <pc:chgData name="Scott Rucci" userId="b2dc4d01-5c8f-490c-8278-2e7fb7bc5c02" providerId="ADAL" clId="{F4954E12-0563-4566-87AF-D715DCE9AD2D}" dt="2024-12-06T17:43:45.625" v="743" actId="20577"/>
        <pc:sldMkLst>
          <pc:docMk/>
          <pc:sldMk cId="1000689695" sldId="290"/>
        </pc:sldMkLst>
      </pc:sldChg>
      <pc:sldMasterChg chg="delSp mod">
        <pc:chgData name="Scott Rucci" userId="b2dc4d01-5c8f-490c-8278-2e7fb7bc5c02" providerId="ADAL" clId="{F4954E12-0563-4566-87AF-D715DCE9AD2D}" dt="2024-12-06T14:48:18.771" v="72" actId="478"/>
        <pc:sldMasterMkLst>
          <pc:docMk/>
          <pc:sldMasterMk cId="0" sldId="2147483648"/>
        </pc:sldMasterMkLst>
      </pc:sldMasterChg>
    </pc:docChg>
  </pc:docChgLst>
  <pc:docChgLst>
    <pc:chgData name="Scott Rucci" userId="b2dc4d01-5c8f-490c-8278-2e7fb7bc5c02" providerId="ADAL" clId="{59EEC333-9491-4895-899F-5786D2E810A2}"/>
    <pc:docChg chg="delSld">
      <pc:chgData name="Scott Rucci" userId="b2dc4d01-5c8f-490c-8278-2e7fb7bc5c02" providerId="ADAL" clId="{59EEC333-9491-4895-899F-5786D2E810A2}" dt="2025-04-30T18:31:06.401" v="2" actId="47"/>
      <pc:docMkLst>
        <pc:docMk/>
      </pc:docMkLst>
      <pc:sldChg chg="del">
        <pc:chgData name="Scott Rucci" userId="b2dc4d01-5c8f-490c-8278-2e7fb7bc5c02" providerId="ADAL" clId="{59EEC333-9491-4895-899F-5786D2E810A2}" dt="2025-04-30T18:31:02.782" v="0" actId="47"/>
        <pc:sldMkLst>
          <pc:docMk/>
          <pc:sldMk cId="1010432142" sldId="256"/>
        </pc:sldMkLst>
      </pc:sldChg>
      <pc:sldChg chg="del">
        <pc:chgData name="Scott Rucci" userId="b2dc4d01-5c8f-490c-8278-2e7fb7bc5c02" providerId="ADAL" clId="{59EEC333-9491-4895-899F-5786D2E810A2}" dt="2025-04-30T18:31:06.401" v="2" actId="47"/>
        <pc:sldMkLst>
          <pc:docMk/>
          <pc:sldMk cId="4133234856" sldId="257"/>
        </pc:sldMkLst>
      </pc:sldChg>
      <pc:sldChg chg="del">
        <pc:chgData name="Scott Rucci" userId="b2dc4d01-5c8f-490c-8278-2e7fb7bc5c02" providerId="ADAL" clId="{59EEC333-9491-4895-899F-5786D2E810A2}" dt="2025-04-30T18:31:03.875" v="1" actId="47"/>
        <pc:sldMkLst>
          <pc:docMk/>
          <pc:sldMk cId="3849591434" sldId="280"/>
        </pc:sldMkLst>
      </pc:sldChg>
      <pc:sldMasterChg chg="delSldLayout">
        <pc:chgData name="Scott Rucci" userId="b2dc4d01-5c8f-490c-8278-2e7fb7bc5c02" providerId="ADAL" clId="{59EEC333-9491-4895-899F-5786D2E810A2}" dt="2025-04-30T18:31:06.401" v="2" actId="47"/>
        <pc:sldMasterMkLst>
          <pc:docMk/>
          <pc:sldMasterMk cId="0" sldId="2147483648"/>
        </pc:sldMasterMkLst>
        <pc:sldLayoutChg chg="del">
          <pc:chgData name="Scott Rucci" userId="b2dc4d01-5c8f-490c-8278-2e7fb7bc5c02" providerId="ADAL" clId="{59EEC333-9491-4895-899F-5786D2E810A2}" dt="2025-04-30T18:31:06.401" v="2" actId="47"/>
          <pc:sldLayoutMkLst>
            <pc:docMk/>
            <pc:sldMasterMk cId="0" sldId="2147483648"/>
            <pc:sldLayoutMk cId="2934265409" sldId="2147483660"/>
          </pc:sldLayoutMkLst>
        </pc:sldLayoutChg>
      </pc:sldMasterChg>
    </pc:docChg>
  </pc:docChgLst>
  <pc:docChgLst>
    <pc:chgData name="Scott Rucci" userId="b2dc4d01-5c8f-490c-8278-2e7fb7bc5c02" providerId="ADAL" clId="{51178DDD-3B10-41CF-B1EC-B56C9AAA5A82}"/>
    <pc:docChg chg="custSel addSld delSld modSld sldOrd">
      <pc:chgData name="Scott Rucci" userId="b2dc4d01-5c8f-490c-8278-2e7fb7bc5c02" providerId="ADAL" clId="{51178DDD-3B10-41CF-B1EC-B56C9AAA5A82}" dt="2024-11-14T18:56:19.729" v="37"/>
      <pc:docMkLst>
        <pc:docMk/>
      </pc:docMkLst>
      <pc:sldChg chg="add del ord">
        <pc:chgData name="Scott Rucci" userId="b2dc4d01-5c8f-490c-8278-2e7fb7bc5c02" providerId="ADAL" clId="{51178DDD-3B10-41CF-B1EC-B56C9AAA5A82}" dt="2024-11-14T18:56:19.729" v="37"/>
        <pc:sldMkLst>
          <pc:docMk/>
          <pc:sldMk cId="1010432142" sldId="256"/>
        </pc:sldMkLst>
      </pc:sldChg>
      <pc:sldChg chg="modSp new mod">
        <pc:chgData name="Scott Rucci" userId="b2dc4d01-5c8f-490c-8278-2e7fb7bc5c02" providerId="ADAL" clId="{51178DDD-3B10-41CF-B1EC-B56C9AAA5A82}" dt="2024-11-14T15:40:51.313" v="33" actId="207"/>
        <pc:sldMkLst>
          <pc:docMk/>
          <pc:sldMk cId="63609499" sldId="282"/>
        </pc:sldMkLst>
      </pc:sldChg>
      <pc:sldChg chg="modSp add mod modTransition modAnim">
        <pc:chgData name="Scott Rucci" userId="b2dc4d01-5c8f-490c-8278-2e7fb7bc5c02" providerId="ADAL" clId="{51178DDD-3B10-41CF-B1EC-B56C9AAA5A82}" dt="2024-11-14T15:31:13.692" v="31" actId="5793"/>
        <pc:sldMkLst>
          <pc:docMk/>
          <pc:sldMk cId="3813300311" sldId="283"/>
        </pc:sldMkLst>
      </pc:sldChg>
    </pc:docChg>
  </pc:docChgLst>
  <pc:docChgLst>
    <pc:chgData name="Scott Rucci" userId="b2dc4d01-5c8f-490c-8278-2e7fb7bc5c02" providerId="ADAL" clId="{1BC07460-688B-4961-8607-E00D9B77717D}"/>
    <pc:docChg chg="addSld delSld modSld">
      <pc:chgData name="Scott Rucci" userId="b2dc4d01-5c8f-490c-8278-2e7fb7bc5c02" providerId="ADAL" clId="{1BC07460-688B-4961-8607-E00D9B77717D}" dt="2024-12-06T21:25:41.978" v="4" actId="47"/>
      <pc:docMkLst>
        <pc:docMk/>
      </pc:docMkLst>
      <pc:sldChg chg="add modTransition">
        <pc:chgData name="Scott Rucci" userId="b2dc4d01-5c8f-490c-8278-2e7fb7bc5c02" providerId="ADAL" clId="{1BC07460-688B-4961-8607-E00D9B77717D}" dt="2024-12-06T21:24:55.456" v="2"/>
        <pc:sldMkLst>
          <pc:docMk/>
          <pc:sldMk cId="2956521491" sldId="278"/>
        </pc:sldMkLst>
      </pc:sldChg>
      <pc:sldChg chg="new del">
        <pc:chgData name="Scott Rucci" userId="b2dc4d01-5c8f-490c-8278-2e7fb7bc5c02" providerId="ADAL" clId="{1BC07460-688B-4961-8607-E00D9B77717D}" dt="2024-12-06T21:25:41.978" v="4" actId="47"/>
        <pc:sldMkLst>
          <pc:docMk/>
          <pc:sldMk cId="3572834281" sldId="291"/>
        </pc:sldMkLst>
      </pc:sldChg>
      <pc:sldChg chg="add modTransition">
        <pc:chgData name="Scott Rucci" userId="b2dc4d01-5c8f-490c-8278-2e7fb7bc5c02" providerId="ADAL" clId="{1BC07460-688B-4961-8607-E00D9B77717D}" dt="2024-12-06T21:24:19.184" v="1"/>
        <pc:sldMkLst>
          <pc:docMk/>
          <pc:sldMk cId="655813741" sldId="292"/>
        </pc:sldMkLst>
      </pc:sldChg>
      <pc:sldChg chg="add modTransition">
        <pc:chgData name="Scott Rucci" userId="b2dc4d01-5c8f-490c-8278-2e7fb7bc5c02" providerId="ADAL" clId="{1BC07460-688B-4961-8607-E00D9B77717D}" dt="2024-12-06T21:25:24.716" v="3"/>
        <pc:sldMkLst>
          <pc:docMk/>
          <pc:sldMk cId="1338507236" sldId="2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7FE02-D684-4C0E-A423-7DF66FC0AE5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CEC9D-92E9-46AD-B6DF-75AA6E58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86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1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this: demo of degrees of hard/soft light with various subjects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02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63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30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Demos with all bullet points/model</a:t>
            </a:r>
            <a:br>
              <a:rPr lang="en-US"/>
            </a:br>
            <a:r>
              <a:rPr lang="en-US"/>
              <a:t>Controlling spill demo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28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3,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4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I. 5, 6, 7, 8,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0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/>
          <a:lstStyle/>
          <a:p>
            <a:fld id="{87DE6118-2437-4B30-8E3C-4D2BE6020583}" type="datetimeFigureOut">
              <a:rPr lang="en-US" dirty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71F9-4ADB-8429-E512-57677B551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283898"/>
            <a:ext cx="3866029" cy="3828691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WordVisi_MSFontService"/>
              </a:rPr>
              <a:t>Basic Qualities of Light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39CA0-7FA8-278A-6DBC-A158163B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168" y="1385767"/>
            <a:ext cx="5212080" cy="4175278"/>
          </a:xfrm>
        </p:spPr>
        <p:txBody>
          <a:bodyPr>
            <a:normAutofit/>
          </a:bodyPr>
          <a:lstStyle/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Power/Intensity </a:t>
            </a:r>
            <a:endParaRPr lang="en-US" sz="240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Color/Frequency </a:t>
            </a:r>
            <a:endParaRPr lang="en-US" sz="240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Direction </a:t>
            </a:r>
            <a:endParaRPr lang="en-US" sz="240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Reflectivity </a:t>
            </a:r>
            <a:endParaRPr lang="en-US" sz="240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>
                <a:solidFill>
                  <a:srgbClr val="FFFF00"/>
                </a:solidFill>
                <a:effectLst/>
                <a:latin typeface="Aptos" panose="020B0004020202020204" pitchFamily="34" charset="0"/>
              </a:rPr>
              <a:t>Spread</a:t>
            </a:r>
            <a:r>
              <a:rPr lang="en-US" sz="2400">
                <a:solidFill>
                  <a:srgbClr val="FFFF00"/>
                </a:solidFill>
                <a:latin typeface="Aptos" panose="020B0004020202020204" pitchFamily="34" charset="0"/>
              </a:rPr>
              <a:t>/Diffusion</a:t>
            </a:r>
          </a:p>
          <a:p>
            <a:pPr algn="l" rtl="0" fontAlgn="base">
              <a:buFont typeface="Wingdings" panose="05000000000000000000" pitchFamily="2" charset="2"/>
              <a:buChar char="v"/>
            </a:pPr>
            <a:endParaRPr lang="en-US" sz="2400" b="0" i="0">
              <a:solidFill>
                <a:srgbClr val="FFFF00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300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027AC24-AD26-D7DA-4A4B-B6F394379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832" y="-157339"/>
            <a:ext cx="13015845" cy="7355308"/>
          </a:xfrm>
          <a:prstGeom prst="rect">
            <a:avLst/>
          </a:prstGeom>
        </p:spPr>
      </p:pic>
      <p:pic>
        <p:nvPicPr>
          <p:cNvPr id="5" name="Picture 4" descr="A white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4243CCBB-4D25-6743-D685-F77C3A246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7832" y="-157339"/>
            <a:ext cx="13015845" cy="7355308"/>
          </a:xfrm>
          <a:prstGeom prst="rect">
            <a:avLst/>
          </a:prstGeom>
        </p:spPr>
      </p:pic>
      <p:pic>
        <p:nvPicPr>
          <p:cNvPr id="7" name="Picture 6" descr="A black background with yellow lines&#10;&#10;Description automatically generated">
            <a:extLst>
              <a:ext uri="{FF2B5EF4-FFF2-40B4-BE49-F238E27FC236}">
                <a16:creationId xmlns:a16="http://schemas.microsoft.com/office/drawing/2014/main" id="{A8BBAB99-C92C-DE34-96DA-7658EEB47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7832" y="-157339"/>
            <a:ext cx="13015845" cy="7355308"/>
          </a:xfrm>
          <a:prstGeom prst="rect">
            <a:avLst/>
          </a:prstGeom>
        </p:spPr>
      </p:pic>
      <p:pic>
        <p:nvPicPr>
          <p:cNvPr id="9" name="Picture 8" descr="A yellow line in a black background&#10;&#10;Description automatically generated">
            <a:extLst>
              <a:ext uri="{FF2B5EF4-FFF2-40B4-BE49-F238E27FC236}">
                <a16:creationId xmlns:a16="http://schemas.microsoft.com/office/drawing/2014/main" id="{5125D16D-4217-5FDF-D231-C60713660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7832" y="-157339"/>
            <a:ext cx="13015845" cy="7355308"/>
          </a:xfrm>
          <a:prstGeom prst="rect">
            <a:avLst/>
          </a:prstGeom>
        </p:spPr>
      </p:pic>
      <p:pic>
        <p:nvPicPr>
          <p:cNvPr id="11" name="Picture 10" descr="A yellow lines in a circle&#10;&#10;Description automatically generated">
            <a:extLst>
              <a:ext uri="{FF2B5EF4-FFF2-40B4-BE49-F238E27FC236}">
                <a16:creationId xmlns:a16="http://schemas.microsoft.com/office/drawing/2014/main" id="{BE0B091F-C834-CDE2-5C6C-EC228ED8D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7832" y="-157339"/>
            <a:ext cx="13015845" cy="7355308"/>
          </a:xfrm>
          <a:prstGeom prst="rect">
            <a:avLst/>
          </a:prstGeom>
        </p:spPr>
      </p:pic>
      <p:pic>
        <p:nvPicPr>
          <p:cNvPr id="13" name="Picture 12" descr="A yellow and black sunburst&#10;&#10;Description automatically generated">
            <a:extLst>
              <a:ext uri="{FF2B5EF4-FFF2-40B4-BE49-F238E27FC236}">
                <a16:creationId xmlns:a16="http://schemas.microsoft.com/office/drawing/2014/main" id="{7F400D7E-9F5F-2D5F-1901-B70F00E8C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7832" y="-157339"/>
            <a:ext cx="13015845" cy="7355308"/>
          </a:xfrm>
          <a:prstGeom prst="rect">
            <a:avLst/>
          </a:prstGeom>
        </p:spPr>
      </p:pic>
      <p:pic>
        <p:nvPicPr>
          <p:cNvPr id="15" name="Picture 14" descr="A yellow triangle with black background&#10;&#10;Description automatically generated">
            <a:extLst>
              <a:ext uri="{FF2B5EF4-FFF2-40B4-BE49-F238E27FC236}">
                <a16:creationId xmlns:a16="http://schemas.microsoft.com/office/drawing/2014/main" id="{0364A3F0-D0E1-4E7E-6100-BE94754DC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27832" y="-157339"/>
            <a:ext cx="13015845" cy="7355308"/>
          </a:xfrm>
          <a:prstGeom prst="rect">
            <a:avLst/>
          </a:prstGeom>
        </p:spPr>
      </p:pic>
      <p:pic>
        <p:nvPicPr>
          <p:cNvPr id="17" name="Picture 16" descr="A yellow and silver cone&#10;&#10;Description automatically generated">
            <a:extLst>
              <a:ext uri="{FF2B5EF4-FFF2-40B4-BE49-F238E27FC236}">
                <a16:creationId xmlns:a16="http://schemas.microsoft.com/office/drawing/2014/main" id="{58A5ABF2-25AD-68AB-CEC7-65E10ED03C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27832" y="-157339"/>
            <a:ext cx="13015845" cy="7355308"/>
          </a:xfrm>
          <a:prstGeom prst="rect">
            <a:avLst/>
          </a:prstGeom>
        </p:spPr>
      </p:pic>
      <p:pic>
        <p:nvPicPr>
          <p:cNvPr id="21" name="Picture 20" descr="A whit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276E3EF2-53CC-D284-FAA2-8BDEAC46E9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27832" y="-157339"/>
            <a:ext cx="13015845" cy="7355308"/>
          </a:xfrm>
          <a:prstGeom prst="rect">
            <a:avLst/>
          </a:prstGeom>
        </p:spPr>
      </p:pic>
      <p:pic>
        <p:nvPicPr>
          <p:cNvPr id="19" name="Picture 18" descr="A yellow circle in the dark&#10;&#10;Description automatically generated">
            <a:extLst>
              <a:ext uri="{FF2B5EF4-FFF2-40B4-BE49-F238E27FC236}">
                <a16:creationId xmlns:a16="http://schemas.microsoft.com/office/drawing/2014/main" id="{F1BB5E66-73D4-F7F3-D8AB-5C6FDD508B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27832" y="-157339"/>
            <a:ext cx="13015845" cy="7355308"/>
          </a:xfrm>
          <a:prstGeom prst="rect">
            <a:avLst/>
          </a:prstGeom>
        </p:spPr>
      </p:pic>
      <p:pic>
        <p:nvPicPr>
          <p:cNvPr id="2" name="Picture 1" descr="A yellow triangle with a silver circle and a silver circle&#10;&#10;Description automatically generated">
            <a:extLst>
              <a:ext uri="{FF2B5EF4-FFF2-40B4-BE49-F238E27FC236}">
                <a16:creationId xmlns:a16="http://schemas.microsoft.com/office/drawing/2014/main" id="{E21ECD12-1AF2-EB44-8284-1349019155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7832" y="-157339"/>
            <a:ext cx="13015844" cy="73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67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yellow dotted line&#10;&#10;Description automatically generated with medium confidence">
            <a:extLst>
              <a:ext uri="{FF2B5EF4-FFF2-40B4-BE49-F238E27FC236}">
                <a16:creationId xmlns:a16="http://schemas.microsoft.com/office/drawing/2014/main" id="{66176B75-E58D-AD50-9714-7E1BC2AA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9" y="1131"/>
            <a:ext cx="12135816" cy="6858000"/>
          </a:xfrm>
          <a:prstGeom prst="rect">
            <a:avLst/>
          </a:prstGeom>
        </p:spPr>
      </p:pic>
      <p:pic>
        <p:nvPicPr>
          <p:cNvPr id="17" name="Picture 16" descr="A yellow pencil in the air&#10;&#10;Description automatically generated">
            <a:extLst>
              <a:ext uri="{FF2B5EF4-FFF2-40B4-BE49-F238E27FC236}">
                <a16:creationId xmlns:a16="http://schemas.microsoft.com/office/drawing/2014/main" id="{3E4A3A79-0B58-B129-AE11-5C99DEF0E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" y="1131"/>
            <a:ext cx="12135816" cy="6858000"/>
          </a:xfrm>
          <a:prstGeom prst="rect">
            <a:avLst/>
          </a:prstGeom>
        </p:spPr>
      </p:pic>
      <p:pic>
        <p:nvPicPr>
          <p:cNvPr id="27" name="Picture 26" descr="A whit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2C4059A8-C85E-C9CB-6529-32B530A95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9" y="1131"/>
            <a:ext cx="12135816" cy="6858000"/>
          </a:xfrm>
          <a:prstGeom prst="rect">
            <a:avLst/>
          </a:prstGeom>
        </p:spPr>
      </p:pic>
      <p:pic>
        <p:nvPicPr>
          <p:cNvPr id="25" name="Picture 24" descr="A white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AFB7F6A1-216E-51B2-B2C7-F02DDF49E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9" y="1131"/>
            <a:ext cx="12135816" cy="6858000"/>
          </a:xfrm>
          <a:prstGeom prst="rect">
            <a:avLst/>
          </a:prstGeom>
        </p:spPr>
      </p:pic>
      <p:pic>
        <p:nvPicPr>
          <p:cNvPr id="13" name="Picture 12" descr="A yellow triangle with a silver circle and a silver circle&#10;&#10;Description automatically generated">
            <a:extLst>
              <a:ext uri="{FF2B5EF4-FFF2-40B4-BE49-F238E27FC236}">
                <a16:creationId xmlns:a16="http://schemas.microsoft.com/office/drawing/2014/main" id="{83E470FD-C2DC-65FA-9DDA-F352B8743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9" y="1131"/>
            <a:ext cx="12135816" cy="6858000"/>
          </a:xfrm>
          <a:prstGeom prst="rect">
            <a:avLst/>
          </a:prstGeom>
        </p:spPr>
      </p:pic>
      <p:pic>
        <p:nvPicPr>
          <p:cNvPr id="23" name="Picture 2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21D2A08-EAFF-46F0-1C8B-5D3FDE4F3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9" y="1131"/>
            <a:ext cx="12135816" cy="6858000"/>
          </a:xfrm>
          <a:prstGeom prst="rect">
            <a:avLst/>
          </a:prstGeom>
        </p:spPr>
      </p:pic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433054D-F633-9C96-A311-79B4118D9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92" y="0"/>
            <a:ext cx="12135816" cy="6858000"/>
          </a:xfrm>
          <a:prstGeom prst="rect">
            <a:avLst/>
          </a:prstGeom>
        </p:spPr>
      </p:pic>
      <p:pic>
        <p:nvPicPr>
          <p:cNvPr id="19" name="Picture 18" descr="A black background with yellow lights&#10;&#10;Description automatically generated">
            <a:extLst>
              <a:ext uri="{FF2B5EF4-FFF2-40B4-BE49-F238E27FC236}">
                <a16:creationId xmlns:a16="http://schemas.microsoft.com/office/drawing/2014/main" id="{C1E0E847-6CC7-F42D-0219-E443EF3332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61" y="1131"/>
            <a:ext cx="12135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08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rectangular object with black border&#10;&#10;Description automatically generated">
            <a:extLst>
              <a:ext uri="{FF2B5EF4-FFF2-40B4-BE49-F238E27FC236}">
                <a16:creationId xmlns:a16="http://schemas.microsoft.com/office/drawing/2014/main" id="{FA16B9D0-E9F6-0EC3-52E9-F33F34D2D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054" y="115962"/>
            <a:ext cx="12135816" cy="6858000"/>
          </a:xfrm>
          <a:prstGeom prst="rect">
            <a:avLst/>
          </a:prstGeom>
        </p:spPr>
      </p:pic>
      <p:pic>
        <p:nvPicPr>
          <p:cNvPr id="3" name="Picture 2" descr="A white rectangular object with orange dots&#10;&#10;Description automatically generated">
            <a:extLst>
              <a:ext uri="{FF2B5EF4-FFF2-40B4-BE49-F238E27FC236}">
                <a16:creationId xmlns:a16="http://schemas.microsoft.com/office/drawing/2014/main" id="{2DE61307-791B-7F29-B830-C57BFD47B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054" y="115962"/>
            <a:ext cx="12135816" cy="6858000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B28047D-F996-748F-59F9-4195640E1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054" y="115962"/>
            <a:ext cx="12135816" cy="6858000"/>
          </a:xfrm>
          <a:prstGeom prst="rect">
            <a:avLst/>
          </a:prstGeom>
        </p:spPr>
      </p:pic>
      <p:pic>
        <p:nvPicPr>
          <p:cNvPr id="9" name="Picture 8" descr="A black and white image of a black circle&#10;&#10;Description automatically generated">
            <a:extLst>
              <a:ext uri="{FF2B5EF4-FFF2-40B4-BE49-F238E27FC236}">
                <a16:creationId xmlns:a16="http://schemas.microsoft.com/office/drawing/2014/main" id="{8F7AEBF4-C86D-E85A-2BF6-6C3992F81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0054" y="115962"/>
            <a:ext cx="12135816" cy="6858000"/>
          </a:xfrm>
          <a:prstGeom prst="rect">
            <a:avLst/>
          </a:prstGeom>
        </p:spPr>
      </p:pic>
      <p:pic>
        <p:nvPicPr>
          <p:cNvPr id="11" name="Picture 10" descr="A black background with yellow dots&#10;&#10;Description automatically generated">
            <a:extLst>
              <a:ext uri="{FF2B5EF4-FFF2-40B4-BE49-F238E27FC236}">
                <a16:creationId xmlns:a16="http://schemas.microsoft.com/office/drawing/2014/main" id="{5AEF0412-1D9E-9D8E-CB2D-8458950BAD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0054" y="115962"/>
            <a:ext cx="12135816" cy="6858000"/>
          </a:xfrm>
          <a:prstGeom prst="rect">
            <a:avLst/>
          </a:prstGeom>
        </p:spPr>
      </p:pic>
      <p:pic>
        <p:nvPicPr>
          <p:cNvPr id="19" name="Picture 18" descr="A black background with yellow dots&#10;&#10;Description automatically generated">
            <a:extLst>
              <a:ext uri="{FF2B5EF4-FFF2-40B4-BE49-F238E27FC236}">
                <a16:creationId xmlns:a16="http://schemas.microsoft.com/office/drawing/2014/main" id="{E0BA412D-BAEE-9E0B-D886-B1096DF9CA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0054" y="115962"/>
            <a:ext cx="12135816" cy="6858000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AE7785-91DC-B796-1171-2D217C87EE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0054" y="115962"/>
            <a:ext cx="12135816" cy="6858000"/>
          </a:xfrm>
          <a:prstGeom prst="rect">
            <a:avLst/>
          </a:prstGeom>
        </p:spPr>
      </p:pic>
      <p:pic>
        <p:nvPicPr>
          <p:cNvPr id="15" name="Picture 14" descr="A black background with a white square&#10;&#10;Description automatically generated">
            <a:extLst>
              <a:ext uri="{FF2B5EF4-FFF2-40B4-BE49-F238E27FC236}">
                <a16:creationId xmlns:a16="http://schemas.microsoft.com/office/drawing/2014/main" id="{93890F25-2DE5-102B-ED45-1EE3999F96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90054" y="115962"/>
            <a:ext cx="12135816" cy="6858000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1AF6E9-4278-B9BA-145A-916B4F8CA8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90054" y="115962"/>
            <a:ext cx="12135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46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silver object&#10;&#10;Description automatically generated">
            <a:extLst>
              <a:ext uri="{FF2B5EF4-FFF2-40B4-BE49-F238E27FC236}">
                <a16:creationId xmlns:a16="http://schemas.microsoft.com/office/drawing/2014/main" id="{252DB8AB-71E3-B4E4-F1B9-8FA26680F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08" y="-37749"/>
            <a:ext cx="12269416" cy="6933498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2643137-EAF0-998A-69AB-C667A4885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08" y="-37749"/>
            <a:ext cx="12269416" cy="6933498"/>
          </a:xfrm>
          <a:prstGeom prst="rect">
            <a:avLst/>
          </a:prstGeom>
        </p:spPr>
      </p:pic>
      <p:pic>
        <p:nvPicPr>
          <p:cNvPr id="7" name="Picture 6" descr="A black and yellow circle&#10;&#10;Description automatically generated">
            <a:extLst>
              <a:ext uri="{FF2B5EF4-FFF2-40B4-BE49-F238E27FC236}">
                <a16:creationId xmlns:a16="http://schemas.microsoft.com/office/drawing/2014/main" id="{BBDE2A01-192E-F79B-29A3-F5380D693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708" y="-37749"/>
            <a:ext cx="12269416" cy="6933498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90432FC-EA06-E651-747E-720E1FB6A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708" y="-37749"/>
            <a:ext cx="12269416" cy="69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14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2B22B-27F4-A93C-C33C-577E9687C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24" y="69717"/>
            <a:ext cx="7019396" cy="67185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1A29A12-6301-C006-7036-D2723B9B4158}"/>
              </a:ext>
            </a:extLst>
          </p:cNvPr>
          <p:cNvSpPr txBox="1">
            <a:spLocks/>
          </p:cNvSpPr>
          <p:nvPr/>
        </p:nvSpPr>
        <p:spPr>
          <a:xfrm>
            <a:off x="876299" y="686021"/>
            <a:ext cx="10940563" cy="9903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  <a:latin typeface="WordVisi_MSFontService"/>
              </a:rPr>
              <a:t>What if you expand the number of sources?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B8ED96-9DCE-9DBB-1BDB-645C2F2A8B01}"/>
              </a:ext>
            </a:extLst>
          </p:cNvPr>
          <p:cNvSpPr txBox="1">
            <a:spLocks/>
          </p:cNvSpPr>
          <p:nvPr/>
        </p:nvSpPr>
        <p:spPr>
          <a:xfrm>
            <a:off x="876298" y="1576975"/>
            <a:ext cx="10940563" cy="9903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  <a:latin typeface="WordVisi_MSFontService"/>
              </a:rPr>
              <a:t>And diffuse them.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53BB51-43F7-3028-0A71-FF8695BB8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972" y="1721629"/>
            <a:ext cx="4879896" cy="4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77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6326C-BACC-E12F-63F6-BD2C543F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696" y="379096"/>
            <a:ext cx="9332923" cy="609980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7FE9E4-B14D-F198-F4E5-C056F8E62F44}"/>
              </a:ext>
            </a:extLst>
          </p:cNvPr>
          <p:cNvSpPr txBox="1">
            <a:spLocks/>
          </p:cNvSpPr>
          <p:nvPr/>
        </p:nvSpPr>
        <p:spPr>
          <a:xfrm>
            <a:off x="921316" y="568790"/>
            <a:ext cx="10940563" cy="9903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  <a:latin typeface="WordVisi_MSFontService"/>
              </a:rPr>
              <a:t>How large does an object (or a light source)</a:t>
            </a:r>
          </a:p>
          <a:p>
            <a:r>
              <a:rPr lang="en-US" b="1" i="1">
                <a:solidFill>
                  <a:srgbClr val="FF0000"/>
                </a:solidFill>
                <a:latin typeface="WordVisi_MSFontService"/>
              </a:rPr>
              <a:t>appear</a:t>
            </a:r>
            <a:r>
              <a:rPr lang="en-US" b="1">
                <a:solidFill>
                  <a:srgbClr val="FF0000"/>
                </a:solidFill>
                <a:latin typeface="WordVisi_MSFontService"/>
              </a:rPr>
              <a:t> to be?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153545-C802-2C6E-A18B-4B8ADC7C3C4C}"/>
              </a:ext>
            </a:extLst>
          </p:cNvPr>
          <p:cNvSpPr txBox="1">
            <a:spLocks/>
          </p:cNvSpPr>
          <p:nvPr/>
        </p:nvSpPr>
        <p:spPr>
          <a:xfrm>
            <a:off x="921315" y="5023559"/>
            <a:ext cx="10940563" cy="9903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  <a:latin typeface="WordVisi_MSFontService"/>
              </a:rPr>
              <a:t>And what happens when you move it</a:t>
            </a:r>
          </a:p>
          <a:p>
            <a:r>
              <a:rPr lang="en-US" b="1">
                <a:solidFill>
                  <a:srgbClr val="FF0000"/>
                </a:solidFill>
                <a:latin typeface="WordVisi_MSFontService"/>
              </a:rPr>
              <a:t>closer and further away?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89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F7FAE-E10B-E4A0-30C8-0B06AA8A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092" y="545123"/>
            <a:ext cx="7209692" cy="72198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WordVisi_MSFontService"/>
              </a:rPr>
              <a:t>How do you make a light </a:t>
            </a:r>
            <a:r>
              <a:rPr lang="en-US" i="1">
                <a:solidFill>
                  <a:schemeClr val="bg1"/>
                </a:solidFill>
                <a:latin typeface="WordVisi_MSFontService"/>
              </a:rPr>
              <a:t>soft</a:t>
            </a:r>
            <a:r>
              <a:rPr lang="en-US">
                <a:solidFill>
                  <a:schemeClr val="bg1"/>
                </a:solidFill>
                <a:latin typeface="WordVisi_MSFontService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0204-813B-E854-2835-24DE945E8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60430" y="1600200"/>
            <a:ext cx="6307015" cy="4712677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chemeClr val="bg1"/>
                </a:solidFill>
                <a:latin typeface="WordVisi_MSFontService"/>
              </a:rPr>
              <a:t>Spot/flood</a:t>
            </a:r>
          </a:p>
          <a:p>
            <a:r>
              <a:rPr lang="en-US" sz="3600">
                <a:solidFill>
                  <a:schemeClr val="bg1"/>
                </a:solidFill>
                <a:latin typeface="WordVisi_MSFontService"/>
              </a:rPr>
              <a:t>Diffusers</a:t>
            </a:r>
          </a:p>
          <a:p>
            <a:r>
              <a:rPr lang="en-US" sz="3600">
                <a:solidFill>
                  <a:schemeClr val="bg1"/>
                </a:solidFill>
                <a:latin typeface="WordVisi_MSFontService"/>
              </a:rPr>
              <a:t>Soft boxes</a:t>
            </a:r>
          </a:p>
          <a:p>
            <a:r>
              <a:rPr lang="en-US" sz="3600">
                <a:solidFill>
                  <a:schemeClr val="bg1"/>
                </a:solidFill>
                <a:latin typeface="WordVisi_MSFontService"/>
              </a:rPr>
              <a:t>Gels</a:t>
            </a:r>
          </a:p>
          <a:p>
            <a:r>
              <a:rPr lang="en-US" sz="3600">
                <a:solidFill>
                  <a:schemeClr val="bg1"/>
                </a:solidFill>
                <a:latin typeface="WordVisi_MSFontService"/>
              </a:rPr>
              <a:t>Frames</a:t>
            </a:r>
          </a:p>
          <a:p>
            <a:r>
              <a:rPr lang="en-US" sz="3600">
                <a:solidFill>
                  <a:schemeClr val="bg1"/>
                </a:solidFill>
                <a:latin typeface="WordVisi_MSFontService"/>
              </a:rPr>
              <a:t>Silks</a:t>
            </a:r>
          </a:p>
          <a:p>
            <a:r>
              <a:rPr lang="en-US" sz="3600">
                <a:solidFill>
                  <a:schemeClr val="bg1"/>
                </a:solidFill>
                <a:latin typeface="WordVisi_MSFontService"/>
              </a:rPr>
              <a:t>Bounce</a:t>
            </a:r>
            <a:br>
              <a:rPr lang="en-US" sz="3600">
                <a:solidFill>
                  <a:schemeClr val="bg1"/>
                </a:solidFill>
                <a:latin typeface="WordVisi_MSFontService"/>
              </a:rPr>
            </a:br>
            <a:endParaRPr lang="en-US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642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A7F4F-AE89-67A0-BCC2-20EEE4A00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210" y="2021306"/>
            <a:ext cx="2971800" cy="2057400"/>
          </a:xfrm>
        </p:spPr>
        <p:txBody>
          <a:bodyPr>
            <a:noAutofit/>
          </a:bodyPr>
          <a:lstStyle/>
          <a:p>
            <a:r>
              <a:rPr lang="en-US" sz="4800" b="0" i="0" u="none" strike="noStrike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Budgeting Time for Lighting:</a:t>
            </a:r>
            <a:r>
              <a:rPr lang="en-US" sz="4800" b="0" i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​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F5FE2-8FB1-BE36-267F-28AB6932C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705" y="1638300"/>
            <a:ext cx="4932947" cy="2933700"/>
          </a:xfrm>
        </p:spPr>
        <p:txBody>
          <a:bodyPr/>
          <a:lstStyle/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36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Scouting</a:t>
            </a:r>
            <a:r>
              <a:rPr lang="en-US" sz="3600" b="0" i="0">
                <a:solidFill>
                  <a:schemeClr val="bg1"/>
                </a:solidFill>
                <a:effectLst/>
                <a:latin typeface="WordVisi_MSFontService"/>
              </a:rPr>
              <a:t>​</a:t>
            </a: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36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Consultation with a DP (Director of Photography), a gaffer. etc.</a:t>
            </a:r>
            <a:endParaRPr lang="en-US" sz="3600" b="0" i="0">
              <a:solidFill>
                <a:schemeClr val="bg1"/>
              </a:solidFill>
              <a:effectLst/>
              <a:latin typeface="WordVisi_MSFontService"/>
            </a:endParaRPr>
          </a:p>
          <a:p>
            <a:endParaRPr lang="en-US"/>
          </a:p>
        </p:txBody>
      </p:sp>
      <p:pic>
        <p:nvPicPr>
          <p:cNvPr id="4" name="Picture 2" descr="Rucci_Productions_Logo_black_blue600x308">
            <a:extLst>
              <a:ext uri="{FF2B5EF4-FFF2-40B4-BE49-F238E27FC236}">
                <a16:creationId xmlns:a16="http://schemas.microsoft.com/office/drawing/2014/main" id="{CEDE0886-F446-0519-58E1-77CD3A6BD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6172200"/>
            <a:ext cx="11239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52149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AF32-C612-D9A8-CA12-98B2F7E5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i="0" u="none" strike="noStrike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Strategies of Procuring Light for Shoots</a:t>
            </a:r>
            <a:r>
              <a:rPr lang="en-US" sz="4400" b="0" i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​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04E1B-45F4-D3AD-4E8F-0BA88A3C4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946" y="2177716"/>
            <a:ext cx="9601200" cy="3581400"/>
          </a:xfrm>
        </p:spPr>
        <p:txBody>
          <a:bodyPr>
            <a:normAutofit lnSpcReduction="1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40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Renting vs. Purchasing</a:t>
            </a:r>
            <a:r>
              <a:rPr lang="en-US" sz="4000" b="0" i="0">
                <a:solidFill>
                  <a:schemeClr val="bg1"/>
                </a:solidFill>
                <a:effectLst/>
                <a:latin typeface="WordVisi_MSFontService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40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Hiring freelance for full-time help</a:t>
            </a:r>
            <a:r>
              <a:rPr lang="en-US" sz="4000" b="0" i="0">
                <a:solidFill>
                  <a:schemeClr val="bg1"/>
                </a:solidFill>
                <a:effectLst/>
                <a:latin typeface="WordVisi_MSFontService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40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Hiring a production company</a:t>
            </a:r>
            <a:r>
              <a:rPr lang="en-US" sz="4000" b="0" i="0">
                <a:solidFill>
                  <a:schemeClr val="bg1"/>
                </a:solidFill>
                <a:effectLst/>
                <a:latin typeface="WordVisi_MSFontService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40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Working with a rental house</a:t>
            </a:r>
            <a:r>
              <a:rPr lang="en-US" sz="4000" b="0" i="0">
                <a:solidFill>
                  <a:schemeClr val="bg1"/>
                </a:solidFill>
                <a:effectLst/>
                <a:latin typeface="WordVisi_MSFontService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4000" b="0" i="0" u="none" strike="noStrike">
                <a:solidFill>
                  <a:schemeClr val="bg1"/>
                </a:solidFill>
                <a:effectLst/>
                <a:latin typeface="WordVisi_MSFontService"/>
              </a:rPr>
              <a:t>Testing</a:t>
            </a:r>
            <a:endParaRPr lang="en-US" sz="4000" b="0" i="0">
              <a:solidFill>
                <a:schemeClr val="bg1"/>
              </a:solidFill>
              <a:effectLst/>
              <a:latin typeface="WordVisi_MSFontService"/>
            </a:endParaRPr>
          </a:p>
          <a:p>
            <a:endParaRPr lang="en-US"/>
          </a:p>
        </p:txBody>
      </p:sp>
      <p:pic>
        <p:nvPicPr>
          <p:cNvPr id="1026" name="Picture 2" descr="Rucci_Productions_Logo_black_blue600x308">
            <a:extLst>
              <a:ext uri="{FF2B5EF4-FFF2-40B4-BE49-F238E27FC236}">
                <a16:creationId xmlns:a16="http://schemas.microsoft.com/office/drawing/2014/main" id="{DA2B7266-194E-1026-A221-CFE22E11E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6172200"/>
            <a:ext cx="11239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81374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B2DE-3F91-3638-523C-CC449128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00DA9-0EBA-47AC-D57D-684E2A707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Flags</a:t>
            </a:r>
          </a:p>
          <a:p>
            <a:r>
              <a:rPr lang="en-US">
                <a:solidFill>
                  <a:schemeClr val="bg1"/>
                </a:solidFill>
              </a:rPr>
              <a:t>Nets</a:t>
            </a:r>
          </a:p>
          <a:p>
            <a:r>
              <a:rPr lang="en-US">
                <a:solidFill>
                  <a:schemeClr val="bg1"/>
                </a:solidFill>
              </a:rPr>
              <a:t>Gobos</a:t>
            </a:r>
          </a:p>
          <a:p>
            <a:r>
              <a:rPr lang="en-US" err="1">
                <a:solidFill>
                  <a:schemeClr val="bg1"/>
                </a:solidFill>
              </a:rPr>
              <a:t>Branchaloris</a:t>
            </a:r>
            <a:r>
              <a:rPr lang="en-US">
                <a:solidFill>
                  <a:schemeClr val="bg1"/>
                </a:solidFill>
              </a:rPr>
              <a:t>/window/cookie</a:t>
            </a:r>
          </a:p>
          <a:p>
            <a:r>
              <a:rPr lang="en-US">
                <a:solidFill>
                  <a:schemeClr val="bg1"/>
                </a:solidFill>
              </a:rPr>
              <a:t>Shutters</a:t>
            </a:r>
          </a:p>
          <a:p>
            <a:r>
              <a:rPr lang="en-US">
                <a:solidFill>
                  <a:schemeClr val="bg1"/>
                </a:solidFill>
              </a:rPr>
              <a:t>Barndoors</a:t>
            </a:r>
          </a:p>
          <a:p>
            <a:r>
              <a:rPr lang="en-US">
                <a:solidFill>
                  <a:schemeClr val="bg1"/>
                </a:solidFill>
              </a:rPr>
              <a:t>Props/set</a:t>
            </a:r>
          </a:p>
        </p:txBody>
      </p:sp>
    </p:spTree>
    <p:extLst>
      <p:ext uri="{BB962C8B-B14F-4D97-AF65-F5344CB8AC3E}">
        <p14:creationId xmlns:p14="http://schemas.microsoft.com/office/powerpoint/2010/main" val="133850723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C3343-5738-C432-C2F7-762ACEDCA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231" y="0"/>
            <a:ext cx="5485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431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61DC9-8580-3842-0D49-46DCC084B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846" y="-2510"/>
            <a:ext cx="5767754" cy="68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873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FB06A-D814-CF61-0DDB-2603C0C50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277" y="889222"/>
            <a:ext cx="7631723" cy="5079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828DF-02D5-6493-F2FA-2CA8DD9F1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60277" cy="684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3749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971A1-10A2-B5F8-0888-5E26EC9CD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3423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EB6CC6-CF61-F43A-D6C4-63780E44A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239" y="808072"/>
            <a:ext cx="7557762" cy="505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0463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92C841-9656-F0BD-3B79-C57C37727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2839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172013-4E14-3D4E-2847-1A06A55C5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000" y="0"/>
            <a:ext cx="8117908" cy="687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0289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DE585-92FE-CF96-7DD7-921DA2F0E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248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BD5B28-E55A-EF99-DEA0-85B2B0641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738"/>
            <a:ext cx="5231080" cy="5650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A59DD3-24EC-33AA-4A93-FC1EF658B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081" y="994632"/>
            <a:ext cx="6960920" cy="46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2923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db2f70-473f-4960-857d-2575b4faee23" xsi:nil="true"/>
    <lcf76f155ced4ddcb4097134ff3c332f xmlns="656ce74a-f1bf-4e6c-91df-64f38f0dbc8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838F3BB003584495C41491D5424DF1" ma:contentTypeVersion="19" ma:contentTypeDescription="Create a new document." ma:contentTypeScope="" ma:versionID="8ab6e6c66dce8c704ebbfb5eb10f7c53">
  <xsd:schema xmlns:xsd="http://www.w3.org/2001/XMLSchema" xmlns:xs="http://www.w3.org/2001/XMLSchema" xmlns:p="http://schemas.microsoft.com/office/2006/metadata/properties" xmlns:ns2="656ce74a-f1bf-4e6c-91df-64f38f0dbc8d" xmlns:ns3="6edb2f70-473f-4960-857d-2575b4faee23" targetNamespace="http://schemas.microsoft.com/office/2006/metadata/properties" ma:root="true" ma:fieldsID="c0d2a30751ab87478be812ce5b25f535" ns2:_="" ns3:_="">
    <xsd:import namespace="656ce74a-f1bf-4e6c-91df-64f38f0dbc8d"/>
    <xsd:import namespace="6edb2f70-473f-4960-857d-2575b4faee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ce74a-f1bf-4e6c-91df-64f38f0dbc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d7b926-9b74-4e81-a5d7-ee651d7ac9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db2f70-473f-4960-857d-2575b4faee2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5bf5809-380f-4b1f-a897-4c21158e80f0}" ma:internalName="TaxCatchAll" ma:showField="CatchAllData" ma:web="6edb2f70-473f-4960-857d-2575b4faee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9BAB6E-D437-4A67-850F-F8A167268525}">
  <ds:schemaRefs>
    <ds:schemaRef ds:uri="http://schemas.microsoft.com/office/2006/metadata/properties"/>
    <ds:schemaRef ds:uri="http://schemas.microsoft.com/office/infopath/2007/PartnerControls"/>
    <ds:schemaRef ds:uri="6edb2f70-473f-4960-857d-2575b4faee23"/>
    <ds:schemaRef ds:uri="656ce74a-f1bf-4e6c-91df-64f38f0dbc8d"/>
  </ds:schemaRefs>
</ds:datastoreItem>
</file>

<file path=customXml/itemProps2.xml><?xml version="1.0" encoding="utf-8"?>
<ds:datastoreItem xmlns:ds="http://schemas.openxmlformats.org/officeDocument/2006/customXml" ds:itemID="{4070A99F-C805-42DD-BAA3-5D941F870E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6ce74a-f1bf-4e6c-91df-64f38f0dbc8d"/>
    <ds:schemaRef ds:uri="6edb2f70-473f-4960-857d-2575b4faee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D42333-57FE-45F3-8BE5-D1BDFC7E14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DAY 1 LIGHTING CLASS PRESENTATION</Template>
  <TotalTime>0</TotalTime>
  <Words>191</Words>
  <Application>Microsoft Office PowerPoint</Application>
  <PresentationFormat>Widescreen</PresentationFormat>
  <Paragraphs>49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Arial</vt:lpstr>
      <vt:lpstr>Calibri</vt:lpstr>
      <vt:lpstr>Franklin Gothic Book</vt:lpstr>
      <vt:lpstr>Franklin Gothic Demi</vt:lpstr>
      <vt:lpstr>Segoe UI</vt:lpstr>
      <vt:lpstr>Wingdings</vt:lpstr>
      <vt:lpstr>WordVisi_MSFontService</vt:lpstr>
      <vt:lpstr>Crop</vt:lpstr>
      <vt:lpstr>Basic Qualities of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make a light soft?</vt:lpstr>
      <vt:lpstr>Budgeting Time for Lighting:​</vt:lpstr>
      <vt:lpstr>Strategies of Procuring Light for Shoots​</vt:lpstr>
      <vt:lpstr>Controls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Schuyler Bellerjeau</dc:creator>
  <cp:lastModifiedBy>Scott Rucci</cp:lastModifiedBy>
  <cp:revision>1</cp:revision>
  <dcterms:created xsi:type="dcterms:W3CDTF">2024-10-03T12:39:29Z</dcterms:created>
  <dcterms:modified xsi:type="dcterms:W3CDTF">2025-04-30T18:31:06Z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0x010100C6838F3BB003584495C41491D5424DF1</vt:lpwstr>
  </property>
  <property fmtid="{D5CDD505-2E9C-101B-9397-08002B2CF9AE}" pid="3" name="MediaServiceImageTags">
    <vt:lpwstr/>
  </property>
</Properties>
</file>