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4"/>
  </p:notesMasterIdLst>
  <p:sldIdLst>
    <p:sldId id="283" r:id="rId5"/>
    <p:sldId id="284" r:id="rId6"/>
    <p:sldId id="291" r:id="rId7"/>
    <p:sldId id="285" r:id="rId8"/>
    <p:sldId id="286" r:id="rId9"/>
    <p:sldId id="288" r:id="rId10"/>
    <p:sldId id="293" r:id="rId11"/>
    <p:sldId id="292" r:id="rId12"/>
    <p:sldId id="290" r:id="rId13"/>
    <p:sldId id="289" r:id="rId14"/>
    <p:sldId id="260" r:id="rId15"/>
    <p:sldId id="268" r:id="rId16"/>
    <p:sldId id="259" r:id="rId17"/>
    <p:sldId id="262" r:id="rId18"/>
    <p:sldId id="263" r:id="rId19"/>
    <p:sldId id="261" r:id="rId20"/>
    <p:sldId id="264" r:id="rId21"/>
    <p:sldId id="265" r:id="rId22"/>
    <p:sldId id="26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Rucci" userId="b2dc4d01-5c8f-490c-8278-2e7fb7bc5c02" providerId="ADAL" clId="{5B84F667-820B-4B1F-9E0C-FAD27E35857B}"/>
    <pc:docChg chg="custSel addSld delSld modSld sldOrd">
      <pc:chgData name="Scott Rucci" userId="b2dc4d01-5c8f-490c-8278-2e7fb7bc5c02" providerId="ADAL" clId="{5B84F667-820B-4B1F-9E0C-FAD27E35857B}" dt="2024-11-14T18:54:48.232" v="128"/>
      <pc:docMkLst>
        <pc:docMk/>
      </pc:docMkLst>
      <pc:sldChg chg="addSp delSp modSp add del">
        <pc:chgData name="Scott Rucci" userId="b2dc4d01-5c8f-490c-8278-2e7fb7bc5c02" providerId="ADAL" clId="{5B84F667-820B-4B1F-9E0C-FAD27E35857B}" dt="2024-11-14T18:54:43.976" v="126"/>
        <pc:sldMkLst>
          <pc:docMk/>
          <pc:sldMk cId="1010432142" sldId="256"/>
        </pc:sldMkLst>
      </pc:sldChg>
      <pc:sldChg chg="modSp mod">
        <pc:chgData name="Scott Rucci" userId="b2dc4d01-5c8f-490c-8278-2e7fb7bc5c02" providerId="ADAL" clId="{5B84F667-820B-4B1F-9E0C-FAD27E35857B}" dt="2024-11-13T20:26:16.085" v="28" actId="27636"/>
        <pc:sldMkLst>
          <pc:docMk/>
          <pc:sldMk cId="2819846666" sldId="260"/>
        </pc:sldMkLst>
      </pc:sldChg>
      <pc:sldChg chg="ord">
        <pc:chgData name="Scott Rucci" userId="b2dc4d01-5c8f-490c-8278-2e7fb7bc5c02" providerId="ADAL" clId="{5B84F667-820B-4B1F-9E0C-FAD27E35857B}" dt="2024-11-14T18:54:48.232" v="128"/>
        <pc:sldMkLst>
          <pc:docMk/>
          <pc:sldMk cId="2153426821" sldId="266"/>
        </pc:sldMkLst>
      </pc:sldChg>
      <pc:sldChg chg="modSp new mod">
        <pc:chgData name="Scott Rucci" userId="b2dc4d01-5c8f-490c-8278-2e7fb7bc5c02" providerId="ADAL" clId="{5B84F667-820B-4B1F-9E0C-FAD27E35857B}" dt="2024-11-14T15:58:42.976" v="121" actId="207"/>
        <pc:sldMkLst>
          <pc:docMk/>
          <pc:sldMk cId="1338507236" sldId="268"/>
        </pc:sldMkLst>
      </pc:sldChg>
    </pc:docChg>
  </pc:docChgLst>
  <pc:docChgLst>
    <pc:chgData name="Scott Rucci" userId="b2dc4d01-5c8f-490c-8278-2e7fb7bc5c02" providerId="ADAL" clId="{16EF9329-01C1-4A17-81DD-904381DEFD54}"/>
    <pc:docChg chg="delSld">
      <pc:chgData name="Scott Rucci" userId="b2dc4d01-5c8f-490c-8278-2e7fb7bc5c02" providerId="ADAL" clId="{16EF9329-01C1-4A17-81DD-904381DEFD54}" dt="2025-04-30T18:31:31.900" v="0" actId="47"/>
      <pc:docMkLst>
        <pc:docMk/>
      </pc:docMkLst>
      <pc:sldChg chg="del">
        <pc:chgData name="Scott Rucci" userId="b2dc4d01-5c8f-490c-8278-2e7fb7bc5c02" providerId="ADAL" clId="{16EF9329-01C1-4A17-81DD-904381DEFD54}" dt="2025-04-30T18:31:31.900" v="0" actId="47"/>
        <pc:sldMkLst>
          <pc:docMk/>
          <pc:sldMk cId="1010432142" sldId="256"/>
        </pc:sldMkLst>
      </pc:sldChg>
    </pc:docChg>
  </pc:docChgLst>
  <pc:docChgLst>
    <pc:chgData name="Scott Rucci" userId="b2dc4d01-5c8f-490c-8278-2e7fb7bc5c02" providerId="ADAL" clId="{11E0C7CC-A12A-45DF-8C80-5F905A131236}"/>
    <pc:docChg chg="custSel modSld modShowInfo">
      <pc:chgData name="Scott Rucci" userId="b2dc4d01-5c8f-490c-8278-2e7fb7bc5c02" providerId="ADAL" clId="{11E0C7CC-A12A-45DF-8C80-5F905A131236}" dt="2025-01-10T17:36:43.984" v="3"/>
      <pc:docMkLst>
        <pc:docMk/>
      </pc:docMkLst>
      <pc:sldChg chg="addSp delSp modSp mod">
        <pc:chgData name="Scott Rucci" userId="b2dc4d01-5c8f-490c-8278-2e7fb7bc5c02" providerId="ADAL" clId="{11E0C7CC-A12A-45DF-8C80-5F905A131236}" dt="2025-01-10T17:36:43.984" v="3"/>
        <pc:sldMkLst>
          <pc:docMk/>
          <pc:sldMk cId="1010432142" sldId="256"/>
        </pc:sldMkLst>
      </pc:sldChg>
    </pc:docChg>
  </pc:docChgLst>
  <pc:docChgLst>
    <pc:chgData name="Scott Rucci" userId="b2dc4d01-5c8f-490c-8278-2e7fb7bc5c02" providerId="ADAL" clId="{218903EC-748A-44B4-8162-F267775835E5}"/>
    <pc:docChg chg="undo redo custSel addSld delSld modSld sldOrd">
      <pc:chgData name="Scott Rucci" userId="b2dc4d01-5c8f-490c-8278-2e7fb7bc5c02" providerId="ADAL" clId="{218903EC-748A-44B4-8162-F267775835E5}" dt="2024-12-15T16:01:35.166" v="2290" actId="20577"/>
      <pc:docMkLst>
        <pc:docMk/>
      </pc:docMkLst>
      <pc:sldChg chg="del">
        <pc:chgData name="Scott Rucci" userId="b2dc4d01-5c8f-490c-8278-2e7fb7bc5c02" providerId="ADAL" clId="{218903EC-748A-44B4-8162-F267775835E5}" dt="2024-12-15T04:19:13.509" v="1165" actId="47"/>
        <pc:sldMkLst>
          <pc:docMk/>
          <pc:sldMk cId="674030234" sldId="257"/>
        </pc:sldMkLst>
      </pc:sldChg>
      <pc:sldChg chg="del">
        <pc:chgData name="Scott Rucci" userId="b2dc4d01-5c8f-490c-8278-2e7fb7bc5c02" providerId="ADAL" clId="{218903EC-748A-44B4-8162-F267775835E5}" dt="2024-12-15T04:19:16.171" v="1166" actId="47"/>
        <pc:sldMkLst>
          <pc:docMk/>
          <pc:sldMk cId="655813741" sldId="258"/>
        </pc:sldMkLst>
      </pc:sldChg>
      <pc:sldChg chg="addSp delSp modSp mod ord modAnim">
        <pc:chgData name="Scott Rucci" userId="b2dc4d01-5c8f-490c-8278-2e7fb7bc5c02" providerId="ADAL" clId="{218903EC-748A-44B4-8162-F267775835E5}" dt="2024-12-15T04:16:52.771" v="1161" actId="14100"/>
        <pc:sldMkLst>
          <pc:docMk/>
          <pc:sldMk cId="1137035645" sldId="259"/>
        </pc:sldMkLst>
      </pc:sldChg>
      <pc:sldChg chg="addSp delSp modSp mod modAnim">
        <pc:chgData name="Scott Rucci" userId="b2dc4d01-5c8f-490c-8278-2e7fb7bc5c02" providerId="ADAL" clId="{218903EC-748A-44B4-8162-F267775835E5}" dt="2024-12-15T04:13:49.417" v="1132" actId="14100"/>
        <pc:sldMkLst>
          <pc:docMk/>
          <pc:sldMk cId="3684236280" sldId="261"/>
        </pc:sldMkLst>
      </pc:sldChg>
      <pc:sldChg chg="addSp delSp modSp mod ord modAnim">
        <pc:chgData name="Scott Rucci" userId="b2dc4d01-5c8f-490c-8278-2e7fb7bc5c02" providerId="ADAL" clId="{218903EC-748A-44B4-8162-F267775835E5}" dt="2024-12-15T04:16:28.928" v="1158" actId="1076"/>
        <pc:sldMkLst>
          <pc:docMk/>
          <pc:sldMk cId="2777780389" sldId="262"/>
        </pc:sldMkLst>
      </pc:sldChg>
      <pc:sldChg chg="addSp delSp modSp mod ord modAnim">
        <pc:chgData name="Scott Rucci" userId="b2dc4d01-5c8f-490c-8278-2e7fb7bc5c02" providerId="ADAL" clId="{218903EC-748A-44B4-8162-F267775835E5}" dt="2024-12-15T15:33:32.804" v="1857" actId="14100"/>
        <pc:sldMkLst>
          <pc:docMk/>
          <pc:sldMk cId="667991003" sldId="263"/>
        </pc:sldMkLst>
      </pc:sldChg>
      <pc:sldChg chg="addSp delSp modSp mod delAnim modAnim">
        <pc:chgData name="Scott Rucci" userId="b2dc4d01-5c8f-490c-8278-2e7fb7bc5c02" providerId="ADAL" clId="{218903EC-748A-44B4-8162-F267775835E5}" dt="2024-12-15T04:22:47.367" v="1204" actId="14429"/>
        <pc:sldMkLst>
          <pc:docMk/>
          <pc:sldMk cId="3022078433" sldId="264"/>
        </pc:sldMkLst>
      </pc:sldChg>
      <pc:sldChg chg="addSp modSp mod">
        <pc:chgData name="Scott Rucci" userId="b2dc4d01-5c8f-490c-8278-2e7fb7bc5c02" providerId="ADAL" clId="{218903EC-748A-44B4-8162-F267775835E5}" dt="2024-12-15T04:24:08.272" v="1263" actId="122"/>
        <pc:sldMkLst>
          <pc:docMk/>
          <pc:sldMk cId="511353592" sldId="265"/>
        </pc:sldMkLst>
      </pc:sldChg>
      <pc:sldChg chg="del">
        <pc:chgData name="Scott Rucci" userId="b2dc4d01-5c8f-490c-8278-2e7fb7bc5c02" providerId="ADAL" clId="{218903EC-748A-44B4-8162-F267775835E5}" dt="2024-12-15T02:16:41.364" v="1" actId="47"/>
        <pc:sldMkLst>
          <pc:docMk/>
          <pc:sldMk cId="2153426821" sldId="266"/>
        </pc:sldMkLst>
      </pc:sldChg>
      <pc:sldChg chg="del">
        <pc:chgData name="Scott Rucci" userId="b2dc4d01-5c8f-490c-8278-2e7fb7bc5c02" providerId="ADAL" clId="{218903EC-748A-44B4-8162-F267775835E5}" dt="2024-12-15T04:19:18.855" v="1167" actId="47"/>
        <pc:sldMkLst>
          <pc:docMk/>
          <pc:sldMk cId="1613426390" sldId="267"/>
        </pc:sldMkLst>
      </pc:sldChg>
      <pc:sldChg chg="addSp delSp modSp new mod modAnim">
        <pc:chgData name="Scott Rucci" userId="b2dc4d01-5c8f-490c-8278-2e7fb7bc5c02" providerId="ADAL" clId="{218903EC-748A-44B4-8162-F267775835E5}" dt="2024-12-15T03:13:35.601" v="370"/>
        <pc:sldMkLst>
          <pc:docMk/>
          <pc:sldMk cId="1145246918" sldId="268"/>
        </pc:sldMkLst>
      </pc:sldChg>
      <pc:sldChg chg="del">
        <pc:chgData name="Scott Rucci" userId="b2dc4d01-5c8f-490c-8278-2e7fb7bc5c02" providerId="ADAL" clId="{218903EC-748A-44B4-8162-F267775835E5}" dt="2024-12-15T02:16:10.997" v="0" actId="47"/>
        <pc:sldMkLst>
          <pc:docMk/>
          <pc:sldMk cId="1338507236" sldId="268"/>
        </pc:sldMkLst>
      </pc:sldChg>
      <pc:sldChg chg="addSp modSp new mod">
        <pc:chgData name="Scott Rucci" userId="b2dc4d01-5c8f-490c-8278-2e7fb7bc5c02" providerId="ADAL" clId="{218903EC-748A-44B4-8162-F267775835E5}" dt="2024-12-15T04:35:31.282" v="1356" actId="27636"/>
        <pc:sldMkLst>
          <pc:docMk/>
          <pc:sldMk cId="979217623" sldId="269"/>
        </pc:sldMkLst>
      </pc:sldChg>
      <pc:sldChg chg="delSp new del mod">
        <pc:chgData name="Scott Rucci" userId="b2dc4d01-5c8f-490c-8278-2e7fb7bc5c02" providerId="ADAL" clId="{218903EC-748A-44B4-8162-F267775835E5}" dt="2024-12-15T14:44:25.040" v="1361" actId="47"/>
        <pc:sldMkLst>
          <pc:docMk/>
          <pc:sldMk cId="3913964392" sldId="270"/>
        </pc:sldMkLst>
      </pc:sldChg>
      <pc:sldChg chg="addSp delSp modSp add mod modTransition delAnim modAnim">
        <pc:chgData name="Scott Rucci" userId="b2dc4d01-5c8f-490c-8278-2e7fb7bc5c02" providerId="ADAL" clId="{218903EC-748A-44B4-8162-F267775835E5}" dt="2024-12-15T14:55:06.619" v="1446" actId="478"/>
        <pc:sldMkLst>
          <pc:docMk/>
          <pc:sldMk cId="3813300311" sldId="283"/>
        </pc:sldMkLst>
      </pc:sldChg>
      <pc:sldChg chg="modSp add mod modAnim">
        <pc:chgData name="Scott Rucci" userId="b2dc4d01-5c8f-490c-8278-2e7fb7bc5c02" providerId="ADAL" clId="{218903EC-748A-44B4-8162-F267775835E5}" dt="2024-12-15T15:17:34.085" v="1848" actId="14826"/>
        <pc:sldMkLst>
          <pc:docMk/>
          <pc:sldMk cId="2456434983" sldId="284"/>
        </pc:sldMkLst>
      </pc:sldChg>
      <pc:sldChg chg="modSp add mod modAnim">
        <pc:chgData name="Scott Rucci" userId="b2dc4d01-5c8f-490c-8278-2e7fb7bc5c02" providerId="ADAL" clId="{218903EC-748A-44B4-8162-F267775835E5}" dt="2024-12-15T15:11:25.060" v="1666" actId="1037"/>
        <pc:sldMkLst>
          <pc:docMk/>
          <pc:sldMk cId="298226769" sldId="285"/>
        </pc:sldMkLst>
      </pc:sldChg>
      <pc:sldChg chg="modSp add mod">
        <pc:chgData name="Scott Rucci" userId="b2dc4d01-5c8f-490c-8278-2e7fb7bc5c02" providerId="ADAL" clId="{218903EC-748A-44B4-8162-F267775835E5}" dt="2024-12-15T15:11:08.628" v="1645" actId="1037"/>
        <pc:sldMkLst>
          <pc:docMk/>
          <pc:sldMk cId="1583934910" sldId="286"/>
        </pc:sldMkLst>
      </pc:sldChg>
      <pc:sldChg chg="modSp add del mod">
        <pc:chgData name="Scott Rucci" userId="b2dc4d01-5c8f-490c-8278-2e7fb7bc5c02" providerId="ADAL" clId="{218903EC-748A-44B4-8162-F267775835E5}" dt="2024-12-15T15:18:47.441" v="1849" actId="47"/>
        <pc:sldMkLst>
          <pc:docMk/>
          <pc:sldMk cId="3471026439" sldId="287"/>
        </pc:sldMkLst>
      </pc:sldChg>
      <pc:sldChg chg="addSp delSp modSp add mod delAnim modAnim">
        <pc:chgData name="Scott Rucci" userId="b2dc4d01-5c8f-490c-8278-2e7fb7bc5c02" providerId="ADAL" clId="{218903EC-748A-44B4-8162-F267775835E5}" dt="2024-12-15T15:35:06.823" v="1974" actId="478"/>
        <pc:sldMkLst>
          <pc:docMk/>
          <pc:sldMk cId="2383105172" sldId="288"/>
        </pc:sldMkLst>
      </pc:sldChg>
      <pc:sldChg chg="modSp add mod modAnim">
        <pc:chgData name="Scott Rucci" userId="b2dc4d01-5c8f-490c-8278-2e7fb7bc5c02" providerId="ADAL" clId="{218903EC-748A-44B4-8162-F267775835E5}" dt="2024-12-15T16:01:35.166" v="2290" actId="20577"/>
        <pc:sldMkLst>
          <pc:docMk/>
          <pc:sldMk cId="3194760744" sldId="289"/>
        </pc:sldMkLst>
      </pc:sldChg>
      <pc:sldChg chg="modSp add mod modAnim">
        <pc:chgData name="Scott Rucci" userId="b2dc4d01-5c8f-490c-8278-2e7fb7bc5c02" providerId="ADAL" clId="{218903EC-748A-44B4-8162-F267775835E5}" dt="2024-12-15T15:54:43.168" v="2251" actId="20577"/>
        <pc:sldMkLst>
          <pc:docMk/>
          <pc:sldMk cId="1317130265" sldId="290"/>
        </pc:sldMkLst>
      </pc:sldChg>
      <pc:sldChg chg="modSp add mod modAnim">
        <pc:chgData name="Scott Rucci" userId="b2dc4d01-5c8f-490c-8278-2e7fb7bc5c02" providerId="ADAL" clId="{218903EC-748A-44B4-8162-F267775835E5}" dt="2024-12-15T15:46:45.991" v="2150" actId="20577"/>
        <pc:sldMkLst>
          <pc:docMk/>
          <pc:sldMk cId="2600298522" sldId="291"/>
        </pc:sldMkLst>
      </pc:sldChg>
      <pc:sldChg chg="modSp add mod modAnim">
        <pc:chgData name="Scott Rucci" userId="b2dc4d01-5c8f-490c-8278-2e7fb7bc5c02" providerId="ADAL" clId="{218903EC-748A-44B4-8162-F267775835E5}" dt="2024-12-15T15:43:39.927" v="2065" actId="27636"/>
        <pc:sldMkLst>
          <pc:docMk/>
          <pc:sldMk cId="813295862" sldId="292"/>
        </pc:sldMkLst>
      </pc:sldChg>
      <pc:sldChg chg="new del">
        <pc:chgData name="Scott Rucci" userId="b2dc4d01-5c8f-490c-8278-2e7fb7bc5c02" providerId="ADAL" clId="{218903EC-748A-44B4-8162-F267775835E5}" dt="2024-12-15T15:13:14.932" v="1768" actId="680"/>
        <pc:sldMkLst>
          <pc:docMk/>
          <pc:sldMk cId="3563657897" sldId="292"/>
        </pc:sldMkLst>
      </pc:sldChg>
      <pc:sldChg chg="addSp modSp add mod ord modAnim">
        <pc:chgData name="Scott Rucci" userId="b2dc4d01-5c8f-490c-8278-2e7fb7bc5c02" providerId="ADAL" clId="{218903EC-748A-44B4-8162-F267775835E5}" dt="2024-12-15T15:44:27.874" v="2105"/>
        <pc:sldMkLst>
          <pc:docMk/>
          <pc:sldMk cId="2773010198" sldId="2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7FE02-D684-4C0E-A423-7DF66FC0AE5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CEC9D-92E9-46AD-B6DF-75AA6E58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86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11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020E6-F588-F8D3-B307-7673D4471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92F7B7-3064-AD43-CDA8-1831FCCB2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42B563-DB1F-3A87-3DBE-93CCE1DFA1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76D9E-7E65-AE57-A2E2-5962AC780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94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68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98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G.1.c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94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G.1.b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37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G.1.d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2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G.1.a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11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G.1.e</a:t>
            </a:r>
            <a:br>
              <a:rPr lang="en-US" dirty="0"/>
            </a:br>
            <a:r>
              <a:rPr lang="en-US" dirty="0"/>
              <a:t>Next two slides: Natural light + flame + lamp/</a:t>
            </a:r>
            <a:r>
              <a:rPr lang="en-US" dirty="0" err="1"/>
              <a:t>practicals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89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75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ADE16-9ED2-3B86-AF6A-AB64DB323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5430D8-8FF2-05F7-A803-F9443A90F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43DE73-6FF7-63EC-5331-112F51BD8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CF384-BE83-B9CF-E0EE-2B0F221F9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24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03E35-D58E-BF19-946E-E3C85EB81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2886FB-8F27-32F9-51FF-5A52119BA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248AA2-EC8E-D3A4-EEF0-2CB46ABC0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1C02C-3A08-D57E-C7E6-EBAA72264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2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F9897-421F-A527-53A2-4DE3E1B50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74E116-ADA5-1DE8-8FD2-1C9D493693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8A6799-EBA2-1FC1-2C9B-237102E88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98BC0-74D2-BEB3-4769-832D858A91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01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D5BBE-7E6B-F830-113D-008CF32CF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749A6D-C09E-4825-F9F1-803C239CE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03A92C-7E51-C642-0A26-F03C9360C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53E01-BBCD-97F2-8540-8EAC30008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63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0FDBF-1B66-1EBF-8A95-69275C32D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7D20B8-2996-CF99-753F-3E8D2BB56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5798F6-8991-FE76-EEA0-554C2471C0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F95DE-FF12-6210-0019-CA5D861C7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49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FAF8F-6663-FDC5-ED31-815F8236A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FB6371-0F7C-6A5C-9CFA-DE5510F5D8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13EF95-D02D-F5B2-56F5-BB8799A008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5636-D1E3-5E23-4219-492C01E434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22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67F45-F331-7367-26D0-E50430A50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5A5D09-D872-2989-59EB-E2724C6525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DEE2D0-A42B-3345-95B9-0BBF30CA3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8CB50-0968-01E8-F9FE-CFCB577AF7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26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9F208-D261-5EC2-8525-72D291EED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C4B738-5793-A141-3DC8-4C6AD2C05C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ABC944-E9B2-392C-15E0-EBB0310669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E1EA-869C-4C8F-C2C8-DE8662D74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8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71F9-4ADB-8429-E512-57677B551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283899"/>
            <a:ext cx="3866029" cy="79255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WordVisi_MSFontService"/>
              </a:rPr>
              <a:t>Fixture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30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EA90D-DF9E-98F0-E437-6DF960409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6D221-409C-BC85-6E24-835032A68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283899"/>
            <a:ext cx="3866029" cy="79255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WordVisi_MSFontService"/>
              </a:rPr>
              <a:t>Fixture types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A72C2-950B-83CD-E3BF-3A0F053B3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943" y="2516207"/>
            <a:ext cx="4182757" cy="2243258"/>
          </a:xfrm>
        </p:spPr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en-US" sz="36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Array</a:t>
            </a:r>
            <a:endParaRPr lang="en-US" sz="36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Individually aimable</a:t>
            </a: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bg1"/>
                </a:solidFill>
                <a:latin typeface="Aptos" panose="020B0004020202020204" pitchFamily="34" charset="0"/>
              </a:rPr>
              <a:t>Dimmable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D8ABB-7AA6-CC54-33FF-21F46A0422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09153" y="348419"/>
            <a:ext cx="5844879" cy="563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6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A7955-AAAD-AE6C-FD5A-969D97799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23637"/>
            <a:ext cx="4632158" cy="73392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Franklin Gothic Demi" panose="020B0703020102020204" pitchFamily="34" charset="0"/>
              </a:rPr>
              <a:t>Lighting sources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289B8-71C8-6A08-1D04-952EDCD57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1419725"/>
            <a:ext cx="10282989" cy="501693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WordVisi_MSFontService"/>
              </a:rPr>
              <a:t>LED</a:t>
            </a:r>
          </a:p>
          <a:p>
            <a:r>
              <a:rPr lang="en-US" sz="2400" dirty="0">
                <a:solidFill>
                  <a:schemeClr val="bg1"/>
                </a:solidFill>
                <a:latin typeface="WordVisi_MSFontService"/>
              </a:rPr>
              <a:t>Fluorescent</a:t>
            </a:r>
          </a:p>
          <a:p>
            <a:r>
              <a:rPr lang="en-US" sz="2400" dirty="0">
                <a:solidFill>
                  <a:schemeClr val="bg1"/>
                </a:solidFill>
                <a:latin typeface="WordVisi_MSFontService"/>
              </a:rPr>
              <a:t>Tungsten</a:t>
            </a:r>
          </a:p>
          <a:p>
            <a:r>
              <a:rPr lang="en-US" sz="2400" dirty="0">
                <a:solidFill>
                  <a:schemeClr val="bg1"/>
                </a:solidFill>
                <a:latin typeface="WordVisi_MSFontService"/>
              </a:rPr>
              <a:t>Arcs (HMI, Carbon, Xenon)</a:t>
            </a:r>
          </a:p>
          <a:p>
            <a:r>
              <a:rPr lang="en-US" sz="2400" dirty="0">
                <a:solidFill>
                  <a:schemeClr val="bg1"/>
                </a:solidFill>
                <a:latin typeface="WordVisi_MSFontService"/>
              </a:rPr>
              <a:t>Strobe</a:t>
            </a:r>
          </a:p>
          <a:p>
            <a:r>
              <a:rPr lang="en-US" sz="2400" dirty="0">
                <a:solidFill>
                  <a:schemeClr val="bg1"/>
                </a:solidFill>
                <a:latin typeface="WordVisi_MSFontService"/>
              </a:rPr>
              <a:t>Reflector</a:t>
            </a:r>
          </a:p>
          <a:p>
            <a:r>
              <a:rPr lang="en-US" sz="2400" dirty="0">
                <a:solidFill>
                  <a:schemeClr val="bg1"/>
                </a:solidFill>
                <a:latin typeface="WordVisi_MSFontService"/>
              </a:rPr>
              <a:t>Silk</a:t>
            </a:r>
          </a:p>
          <a:p>
            <a:r>
              <a:rPr lang="en-US" sz="2400" dirty="0">
                <a:solidFill>
                  <a:schemeClr val="bg1"/>
                </a:solidFill>
                <a:latin typeface="WordVisi_MSFontService"/>
              </a:rPr>
              <a:t>Natural light</a:t>
            </a:r>
          </a:p>
          <a:p>
            <a:r>
              <a:rPr lang="en-US" sz="2400" dirty="0">
                <a:solidFill>
                  <a:schemeClr val="bg1"/>
                </a:solidFill>
                <a:latin typeface="WordVisi_MSFontService"/>
              </a:rPr>
              <a:t>Flame</a:t>
            </a:r>
          </a:p>
          <a:p>
            <a:r>
              <a:rPr lang="en-US" sz="2400" dirty="0" err="1">
                <a:solidFill>
                  <a:schemeClr val="bg1"/>
                </a:solidFill>
                <a:latin typeface="WordVisi_MSFontService"/>
              </a:rPr>
              <a:t>Practicals</a:t>
            </a:r>
            <a:r>
              <a:rPr lang="en-US" sz="2400" dirty="0">
                <a:solidFill>
                  <a:schemeClr val="bg1"/>
                </a:solidFill>
                <a:latin typeface="WordVisi_MSFontService"/>
              </a:rPr>
              <a:t> (ex: lamp, lightbulb, etc.)</a:t>
            </a:r>
          </a:p>
        </p:txBody>
      </p:sp>
      <p:pic>
        <p:nvPicPr>
          <p:cNvPr id="4" name="Picture 2" descr="Rucci_Productions_Logo_black_blue600x308">
            <a:extLst>
              <a:ext uri="{FF2B5EF4-FFF2-40B4-BE49-F238E27FC236}">
                <a16:creationId xmlns:a16="http://schemas.microsoft.com/office/drawing/2014/main" id="{CD882503-7150-35FC-8170-FEB5A163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6172200"/>
            <a:ext cx="11239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846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set over a hill&#10;&#10;Description automatically generated">
            <a:extLst>
              <a:ext uri="{FF2B5EF4-FFF2-40B4-BE49-F238E27FC236}">
                <a16:creationId xmlns:a16="http://schemas.microsoft.com/office/drawing/2014/main" id="{6646EDB9-23C0-5C03-2BC8-482D53820A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rcRect l="28020" t="31576" r="23406" b="2760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DA743F-BF7F-44E6-4020-7EBC35EDA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23636"/>
            <a:ext cx="7835900" cy="20560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Franklin Gothic Demi" panose="020B0703020102020204" pitchFamily="34" charset="0"/>
              </a:rPr>
              <a:t>Monsieur Soleil</a:t>
            </a:r>
            <a:br>
              <a:rPr lang="en-US" dirty="0">
                <a:solidFill>
                  <a:schemeClr val="tx1"/>
                </a:solidFill>
                <a:latin typeface="Franklin Gothic Demi" panose="020B0703020102020204" pitchFamily="34" charset="0"/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11FFA-0291-5698-1E28-34297C448D3D}"/>
              </a:ext>
            </a:extLst>
          </p:cNvPr>
          <p:cNvSpPr txBox="1"/>
          <p:nvPr/>
        </p:nvSpPr>
        <p:spPr>
          <a:xfrm>
            <a:off x="1638300" y="1288913"/>
            <a:ext cx="75247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Franklin Gothic Demi" panose="020B0703020102020204" pitchFamily="34" charset="0"/>
              </a:rPr>
              <a:t>world’s largest light source</a:t>
            </a:r>
          </a:p>
          <a:p>
            <a:r>
              <a:rPr lang="en-US" sz="2700" dirty="0">
                <a:solidFill>
                  <a:schemeClr val="tx1"/>
                </a:solidFill>
                <a:latin typeface="Franklin Gothic Demi" panose="020B0703020102020204" pitchFamily="34" charset="0"/>
              </a:rPr>
              <a:t>nuclear fusion powered</a:t>
            </a:r>
            <a:endParaRPr lang="en-US" sz="27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C91087-CDB0-E991-7772-731B2A614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553" y="1194353"/>
            <a:ext cx="312918" cy="504707"/>
          </a:xfrm>
          <a:prstGeom prst="rect">
            <a:avLst/>
          </a:prstGeom>
        </p:spPr>
      </p:pic>
      <p:pic>
        <p:nvPicPr>
          <p:cNvPr id="26" name="Picture 2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6A80FC6-BA32-34F2-F917-8090684EE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553" y="1242829"/>
            <a:ext cx="312918" cy="87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DD8A25-B3B6-0D17-4E12-D87B7339FC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RRI 650W Plus Tungsten Fresnel (120-240 VAC)">
            <a:extLst>
              <a:ext uri="{FF2B5EF4-FFF2-40B4-BE49-F238E27FC236}">
                <a16:creationId xmlns:a16="http://schemas.microsoft.com/office/drawing/2014/main" id="{E8CA75F6-33DE-221A-FC24-339B2A5ED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3"/>
          <a:stretch/>
        </p:blipFill>
        <p:spPr bwMode="auto">
          <a:xfrm>
            <a:off x="2453421" y="0"/>
            <a:ext cx="97385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830B13-ED5E-E6E9-CD92-96D7ADD3A0BF}"/>
              </a:ext>
            </a:extLst>
          </p:cNvPr>
          <p:cNvSpPr txBox="1">
            <a:spLocks/>
          </p:cNvSpPr>
          <p:nvPr/>
        </p:nvSpPr>
        <p:spPr>
          <a:xfrm>
            <a:off x="440267" y="318836"/>
            <a:ext cx="4457700" cy="20560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Franklin Gothic Demi" panose="020B0703020102020204" pitchFamily="34" charset="0"/>
              </a:rPr>
              <a:t>Tungsten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40514-FDD4-07E7-5DE4-15299B51EFF3}"/>
              </a:ext>
            </a:extLst>
          </p:cNvPr>
          <p:cNvSpPr txBox="1"/>
          <p:nvPr/>
        </p:nvSpPr>
        <p:spPr>
          <a:xfrm>
            <a:off x="840014" y="1013141"/>
            <a:ext cx="44577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Franklin Gothic Demi" panose="020B0703020102020204" pitchFamily="34" charset="0"/>
              </a:rPr>
              <a:t>high power consumption</a:t>
            </a:r>
          </a:p>
          <a:p>
            <a:r>
              <a:rPr lang="en-US" sz="2700" dirty="0">
                <a:latin typeface="Franklin Gothic Demi" panose="020B0703020102020204" pitchFamily="34" charset="0"/>
              </a:rPr>
              <a:t>high heat</a:t>
            </a:r>
          </a:p>
          <a:p>
            <a:r>
              <a:rPr lang="en-US" sz="2700" dirty="0">
                <a:latin typeface="Franklin Gothic Demi" panose="020B0703020102020204" pitchFamily="34" charset="0"/>
              </a:rPr>
              <a:t>warm color</a:t>
            </a:r>
          </a:p>
          <a:p>
            <a:r>
              <a:rPr lang="en-US" sz="2700" dirty="0">
                <a:latin typeface="Franklin Gothic Demi" panose="020B0703020102020204" pitchFamily="34" charset="0"/>
              </a:rPr>
              <a:t>electricity passes through a metal filament</a:t>
            </a:r>
            <a:endParaRPr lang="en-US" sz="27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3FDC02-064D-D10E-8BD1-94426CB7D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67" y="918581"/>
            <a:ext cx="312918" cy="504707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268CB4D-645A-8B5D-5EE9-7FB24F0AC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67" y="967057"/>
            <a:ext cx="312918" cy="874826"/>
          </a:xfrm>
          <a:prstGeom prst="rect">
            <a:avLst/>
          </a:prstGeom>
        </p:spPr>
      </p:pic>
      <p:pic>
        <p:nvPicPr>
          <p:cNvPr id="13" name="Picture 12" descr="A close-up of a coil&#10;&#10;Description automatically generated">
            <a:extLst>
              <a:ext uri="{FF2B5EF4-FFF2-40B4-BE49-F238E27FC236}">
                <a16:creationId xmlns:a16="http://schemas.microsoft.com/office/drawing/2014/main" id="{58775C2F-C757-1680-1DF0-637F646B3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711" y="3359807"/>
            <a:ext cx="1603421" cy="3800702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EF3D41C-6557-31E4-C951-B4175B2D3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53" y="1381547"/>
            <a:ext cx="312918" cy="874826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C3694F2-252D-7FE5-2A55-BC3C9FF40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39" y="1765374"/>
            <a:ext cx="312918" cy="87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3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4424A3-601B-F8BB-457A-A6D8DADD3068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Kino Flo - 4Bank - 2 ft. - Fluorescent - OHD Studios">
            <a:extLst>
              <a:ext uri="{FF2B5EF4-FFF2-40B4-BE49-F238E27FC236}">
                <a16:creationId xmlns:a16="http://schemas.microsoft.com/office/drawing/2014/main" id="{9C8A0604-539D-D580-3369-3BB71EF0F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4"/>
          <a:stretch/>
        </p:blipFill>
        <p:spPr bwMode="auto">
          <a:xfrm>
            <a:off x="6008027" y="454538"/>
            <a:ext cx="6183972" cy="584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04C44B2-3F06-FDE6-6C23-669BB51C7183}"/>
              </a:ext>
            </a:extLst>
          </p:cNvPr>
          <p:cNvSpPr txBox="1">
            <a:spLocks/>
          </p:cNvSpPr>
          <p:nvPr/>
        </p:nvSpPr>
        <p:spPr>
          <a:xfrm>
            <a:off x="440267" y="318836"/>
            <a:ext cx="4457700" cy="20560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Flourescent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C6B96A-B609-4FC8-462A-C3E9324E4498}"/>
              </a:ext>
            </a:extLst>
          </p:cNvPr>
          <p:cNvSpPr txBox="1"/>
          <p:nvPr/>
        </p:nvSpPr>
        <p:spPr>
          <a:xfrm>
            <a:off x="840014" y="1013141"/>
            <a:ext cx="498024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Franklin Gothic Demi" panose="020B0703020102020204" pitchFamily="34" charset="0"/>
              </a:rPr>
              <a:t>lower power consumption</a:t>
            </a:r>
          </a:p>
          <a:p>
            <a:r>
              <a:rPr lang="en-US" sz="2700" dirty="0">
                <a:latin typeface="Franklin Gothic Demi" panose="020B0703020102020204" pitchFamily="34" charset="0"/>
              </a:rPr>
              <a:t>low heat</a:t>
            </a:r>
          </a:p>
          <a:p>
            <a:r>
              <a:rPr lang="en-US" sz="2700" dirty="0">
                <a:latin typeface="Franklin Gothic Demi" panose="020B0703020102020204" pitchFamily="34" charset="0"/>
              </a:rPr>
              <a:t>various colors</a:t>
            </a:r>
          </a:p>
          <a:p>
            <a:r>
              <a:rPr lang="en-US" sz="2700" dirty="0">
                <a:latin typeface="Franklin Gothic Demi" panose="020B0703020102020204" pitchFamily="34" charset="0"/>
              </a:rPr>
              <a:t>high voltage electricity passes through a gas igniting a plasma</a:t>
            </a:r>
            <a:endParaRPr lang="en-US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8762D-4C0A-27A6-508D-6B4328E6B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67" y="918581"/>
            <a:ext cx="312918" cy="504707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8003898-86C3-0F31-5D33-E4A7C81AD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67" y="967057"/>
            <a:ext cx="312918" cy="8748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BC18C6-2FA4-39A0-5416-C8A5D4551A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361" b="16391"/>
          <a:stretch/>
        </p:blipFill>
        <p:spPr>
          <a:xfrm>
            <a:off x="300993" y="3634852"/>
            <a:ext cx="5707032" cy="2771262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6017D3-B9E2-833F-F4A0-392E6B2C9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53" y="1381547"/>
            <a:ext cx="312918" cy="874826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9B91049-6FD2-CB09-8D00-0634F1529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39" y="1765374"/>
            <a:ext cx="312918" cy="87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8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A061A5-2937-2BA9-7E23-389EF5D1763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050D1A75-6C24-32AF-C642-9D7985252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262" b="262"/>
          <a:stretch/>
        </p:blipFill>
        <p:spPr bwMode="auto">
          <a:xfrm>
            <a:off x="5648325" y="516074"/>
            <a:ext cx="6614380" cy="634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0C7F238-39B3-A9D1-E83F-44B5DC1CECA0}"/>
              </a:ext>
            </a:extLst>
          </p:cNvPr>
          <p:cNvSpPr txBox="1">
            <a:spLocks/>
          </p:cNvSpPr>
          <p:nvPr/>
        </p:nvSpPr>
        <p:spPr>
          <a:xfrm>
            <a:off x="440267" y="318836"/>
            <a:ext cx="4457700" cy="20560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Franklin Gothic Demi" panose="020B0703020102020204" pitchFamily="34" charset="0"/>
              </a:rPr>
              <a:t>HMI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9D00A-FB0A-E233-841A-C9B7A2D6846D}"/>
              </a:ext>
            </a:extLst>
          </p:cNvPr>
          <p:cNvSpPr txBox="1"/>
          <p:nvPr/>
        </p:nvSpPr>
        <p:spPr>
          <a:xfrm>
            <a:off x="840014" y="1013141"/>
            <a:ext cx="44577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Franklin Gothic Demi" panose="020B0703020102020204" pitchFamily="34" charset="0"/>
              </a:rPr>
              <a:t>efficient use of power</a:t>
            </a:r>
          </a:p>
          <a:p>
            <a:r>
              <a:rPr lang="en-US" sz="2700" dirty="0">
                <a:latin typeface="Franklin Gothic Demi" panose="020B0703020102020204" pitchFamily="34" charset="0"/>
              </a:rPr>
              <a:t>moderate heat</a:t>
            </a:r>
          </a:p>
          <a:p>
            <a:r>
              <a:rPr lang="en-US" sz="2700" dirty="0">
                <a:latin typeface="Franklin Gothic Demi" panose="020B0703020102020204" pitchFamily="34" charset="0"/>
              </a:rPr>
              <a:t>cool color</a:t>
            </a:r>
          </a:p>
          <a:p>
            <a:r>
              <a:rPr lang="en-US" sz="2700" dirty="0">
                <a:latin typeface="Franklin Gothic Demi" panose="020B0703020102020204" pitchFamily="34" charset="0"/>
              </a:rPr>
              <a:t>high voltage electrical arc in a gas-filled chamber</a:t>
            </a:r>
            <a:endParaRPr lang="en-US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14189-49FF-BC2C-4654-BC703442D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67" y="918581"/>
            <a:ext cx="312918" cy="504707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EA03252-1928-5CA9-F589-8EF019E90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67" y="967057"/>
            <a:ext cx="312918" cy="8748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BC6150-5702-C2EB-4B9D-5E356B9148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34496" y="3408870"/>
            <a:ext cx="4241089" cy="3223225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7513711-19B6-C0F7-ADFD-989CE6644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53" y="1381547"/>
            <a:ext cx="312918" cy="874826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B3477A7-CE69-72EC-2499-8926CAA73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39" y="1765374"/>
            <a:ext cx="312918" cy="87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9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F6DDAB7-1C36-5BF9-FAC8-067E35CC1AFF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Litepanels Astra 6X Daylight LED Light Panel">
            <a:extLst>
              <a:ext uri="{FF2B5EF4-FFF2-40B4-BE49-F238E27FC236}">
                <a16:creationId xmlns:a16="http://schemas.microsoft.com/office/drawing/2014/main" id="{B244F8E1-BAB4-5D35-0F68-3B4CA4B5F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2" b="4257"/>
          <a:stretch/>
        </p:blipFill>
        <p:spPr bwMode="auto">
          <a:xfrm>
            <a:off x="5776813" y="318836"/>
            <a:ext cx="6415187" cy="653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45F94E-8A0D-A7D1-1146-E6570E0BA2EF}"/>
              </a:ext>
            </a:extLst>
          </p:cNvPr>
          <p:cNvSpPr txBox="1">
            <a:spLocks/>
          </p:cNvSpPr>
          <p:nvPr/>
        </p:nvSpPr>
        <p:spPr>
          <a:xfrm>
            <a:off x="440267" y="318836"/>
            <a:ext cx="4457700" cy="20560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Franklin Gothic Demi" panose="020B0703020102020204" pitchFamily="34" charset="0"/>
              </a:rPr>
              <a:t>LED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B665F-B9A6-08B6-0E6A-1D362B8AFA26}"/>
              </a:ext>
            </a:extLst>
          </p:cNvPr>
          <p:cNvSpPr txBox="1"/>
          <p:nvPr/>
        </p:nvSpPr>
        <p:spPr>
          <a:xfrm>
            <a:off x="840013" y="1013141"/>
            <a:ext cx="534682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Franklin Gothic Demi" panose="020B0703020102020204" pitchFamily="34" charset="0"/>
              </a:rPr>
              <a:t>low power consumption</a:t>
            </a:r>
          </a:p>
          <a:p>
            <a:r>
              <a:rPr lang="en-US" sz="2700" dirty="0">
                <a:latin typeface="Franklin Gothic Demi" panose="020B0703020102020204" pitchFamily="34" charset="0"/>
              </a:rPr>
              <a:t>moderate heat</a:t>
            </a:r>
          </a:p>
          <a:p>
            <a:r>
              <a:rPr lang="en-US" sz="2700" dirty="0">
                <a:latin typeface="Franklin Gothic Demi" panose="020B0703020102020204" pitchFamily="34" charset="0"/>
              </a:rPr>
              <a:t>various colors</a:t>
            </a:r>
          </a:p>
          <a:p>
            <a:r>
              <a:rPr lang="en-US" sz="2700" dirty="0">
                <a:latin typeface="Franklin Gothic Demi" panose="020B0703020102020204" pitchFamily="34" charset="0"/>
              </a:rPr>
              <a:t>electricity passes through a special semiconductor diode, producing photons</a:t>
            </a:r>
            <a:endParaRPr lang="en-US" sz="2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DA602B-476F-367F-F54A-288DFB37D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67" y="918581"/>
            <a:ext cx="312918" cy="504707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0978BC5-6ADB-B3B0-AF37-3AC93B800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67" y="967057"/>
            <a:ext cx="312918" cy="874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0F7D88-C01F-8F7D-158D-E0944DD8E3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84054" y="3575051"/>
            <a:ext cx="5346825" cy="3282949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12FF12E-161F-F5E6-F2C7-96044EB98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53" y="1381547"/>
            <a:ext cx="312918" cy="874826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6ACFA18-6FEC-D7EF-AAD5-0CA92EE5D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39" y="1765374"/>
            <a:ext cx="312918" cy="87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3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38EF6D-6EB8-643F-BFD3-85538F9BFD45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0EB675-5AA6-1016-B2A1-29CFB5D22CEA}"/>
              </a:ext>
            </a:extLst>
          </p:cNvPr>
          <p:cNvSpPr txBox="1">
            <a:spLocks/>
          </p:cNvSpPr>
          <p:nvPr/>
        </p:nvSpPr>
        <p:spPr>
          <a:xfrm>
            <a:off x="440267" y="318836"/>
            <a:ext cx="4457700" cy="20560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Franklin Gothic Demi" panose="020B0703020102020204" pitchFamily="34" charset="0"/>
              </a:rPr>
              <a:t>Other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FD35A2-8AF7-F39C-EF17-32284B9A1E8F}"/>
              </a:ext>
            </a:extLst>
          </p:cNvPr>
          <p:cNvSpPr txBox="1"/>
          <p:nvPr/>
        </p:nvSpPr>
        <p:spPr>
          <a:xfrm>
            <a:off x="840013" y="1013141"/>
            <a:ext cx="5633357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Franklin Gothic Demi" panose="020B0703020102020204" pitchFamily="34" charset="0"/>
              </a:rPr>
              <a:t>strobe</a:t>
            </a:r>
          </a:p>
          <a:p>
            <a:r>
              <a:rPr lang="en-US" sz="2700" dirty="0">
                <a:latin typeface="Franklin Gothic Demi" panose="020B0703020102020204" pitchFamily="34" charset="0"/>
              </a:rPr>
              <a:t>arc- carbon, xenon, mercury vapor</a:t>
            </a:r>
          </a:p>
          <a:p>
            <a:r>
              <a:rPr lang="en-US" sz="2700" dirty="0">
                <a:latin typeface="Franklin Gothic Demi" panose="020B0703020102020204" pitchFamily="34" charset="0"/>
              </a:rPr>
              <a:t>laser</a:t>
            </a:r>
          </a:p>
          <a:p>
            <a:r>
              <a:rPr lang="en-US" sz="2700" dirty="0">
                <a:latin typeface="Franklin Gothic Demi" panose="020B0703020102020204" pitchFamily="34" charset="0"/>
              </a:rPr>
              <a:t>flame </a:t>
            </a:r>
          </a:p>
          <a:p>
            <a:r>
              <a:rPr lang="en-US" sz="2700" dirty="0">
                <a:latin typeface="Franklin Gothic Demi" panose="020B0703020102020204" pitchFamily="34" charset="0"/>
              </a:rPr>
              <a:t>chemical/bioluminescence</a:t>
            </a:r>
            <a:endParaRPr lang="en-US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CAAAF-D892-F492-C49B-1A0BA4DAA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67" y="918581"/>
            <a:ext cx="312918" cy="504707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8C60EA2-BB0E-1651-18BC-407D72520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67" y="967057"/>
            <a:ext cx="312918" cy="874826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5F78594-D4BB-4802-0B8F-F7AAA89C7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53" y="1381547"/>
            <a:ext cx="312918" cy="874826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B8B0006-3654-506E-184F-E5E78A498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39" y="1765374"/>
            <a:ext cx="312918" cy="874826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C329582-7455-D3B7-3F47-9FE551654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39" y="2175825"/>
            <a:ext cx="312918" cy="874826"/>
          </a:xfrm>
          <a:prstGeom prst="rect">
            <a:avLst/>
          </a:prstGeom>
        </p:spPr>
      </p:pic>
      <p:pic>
        <p:nvPicPr>
          <p:cNvPr id="13" name="Picture 12" descr="A group of people walking in a dark room&#10;&#10;Description automatically generated">
            <a:extLst>
              <a:ext uri="{FF2B5EF4-FFF2-40B4-BE49-F238E27FC236}">
                <a16:creationId xmlns:a16="http://schemas.microsoft.com/office/drawing/2014/main" id="{681A9A38-6F2B-51E6-5A5A-D08C957BB2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526" t="28071" r="19403" b="43431"/>
          <a:stretch/>
        </p:blipFill>
        <p:spPr>
          <a:xfrm>
            <a:off x="375859" y="3384593"/>
            <a:ext cx="2293258" cy="3155089"/>
          </a:xfrm>
          <a:prstGeom prst="rect">
            <a:avLst/>
          </a:prstGeom>
        </p:spPr>
      </p:pic>
      <p:pic>
        <p:nvPicPr>
          <p:cNvPr id="15" name="Picture 14" descr="A group of jellyfish in the dark&#10;&#10;Description automatically generated">
            <a:extLst>
              <a:ext uri="{FF2B5EF4-FFF2-40B4-BE49-F238E27FC236}">
                <a16:creationId xmlns:a16="http://schemas.microsoft.com/office/drawing/2014/main" id="{6A02238A-BB3D-2FC6-4C9A-E107FE30D9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0199"/>
          <a:stretch/>
        </p:blipFill>
        <p:spPr>
          <a:xfrm>
            <a:off x="2669117" y="3384593"/>
            <a:ext cx="4050997" cy="2665095"/>
          </a:xfrm>
          <a:prstGeom prst="rect">
            <a:avLst/>
          </a:prstGeom>
        </p:spPr>
      </p:pic>
      <p:pic>
        <p:nvPicPr>
          <p:cNvPr id="17" name="Picture 16" descr="A yellow light stick with a hook&#10;&#10;Description automatically generated">
            <a:extLst>
              <a:ext uri="{FF2B5EF4-FFF2-40B4-BE49-F238E27FC236}">
                <a16:creationId xmlns:a16="http://schemas.microsoft.com/office/drawing/2014/main" id="{79B1422A-A5E7-8715-1EF7-E2EDF5AF80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6632" r="38206"/>
          <a:stretch/>
        </p:blipFill>
        <p:spPr>
          <a:xfrm rot="2895875">
            <a:off x="8055428" y="4112778"/>
            <a:ext cx="740228" cy="2941866"/>
          </a:xfrm>
          <a:prstGeom prst="rect">
            <a:avLst/>
          </a:prstGeom>
        </p:spPr>
      </p:pic>
      <p:pic>
        <p:nvPicPr>
          <p:cNvPr id="19" name="Picture 18" descr="A close-up of a glass object&#10;&#10;Description automatically generated">
            <a:extLst>
              <a:ext uri="{FF2B5EF4-FFF2-40B4-BE49-F238E27FC236}">
                <a16:creationId xmlns:a16="http://schemas.microsoft.com/office/drawing/2014/main" id="{005AB459-E523-99E9-EACF-FE2E5B3AAE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9847" y="187740"/>
            <a:ext cx="2931886" cy="2198915"/>
          </a:xfrm>
          <a:prstGeom prst="rect">
            <a:avLst/>
          </a:prstGeom>
        </p:spPr>
      </p:pic>
      <p:pic>
        <p:nvPicPr>
          <p:cNvPr id="21" name="Picture 20" descr="A close-up of a fire&#10;&#10;Description automatically generated">
            <a:extLst>
              <a:ext uri="{FF2B5EF4-FFF2-40B4-BE49-F238E27FC236}">
                <a16:creationId xmlns:a16="http://schemas.microsoft.com/office/drawing/2014/main" id="{1A3DFF1F-6B5B-9DA8-05CD-EC06B75418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0509" y="3196853"/>
            <a:ext cx="2315605" cy="3473407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E9C7E4E8-41EE-BBE7-59E0-ADEB01FA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t="28" b="28"/>
          <a:stretch/>
        </p:blipFill>
        <p:spPr bwMode="auto">
          <a:xfrm>
            <a:off x="4374546" y="1536052"/>
            <a:ext cx="5633357" cy="363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07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87B802D-F504-81CF-DDA4-E26316E71B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05" t="34549" r="3128" b="19413"/>
          <a:stretch/>
        </p:blipFill>
        <p:spPr>
          <a:xfrm>
            <a:off x="0" y="2172212"/>
            <a:ext cx="12187991" cy="3836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000ED9-9F54-0810-337B-F5FEE3EA5F89}"/>
              </a:ext>
            </a:extLst>
          </p:cNvPr>
          <p:cNvSpPr txBox="1">
            <a:spLocks/>
          </p:cNvSpPr>
          <p:nvPr/>
        </p:nvSpPr>
        <p:spPr>
          <a:xfrm>
            <a:off x="440267" y="318836"/>
            <a:ext cx="9665758" cy="20560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They all have their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pros/cons/unique characteristics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53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A1C8-05C1-100E-5E08-8024605E59DA}"/>
              </a:ext>
            </a:extLst>
          </p:cNvPr>
          <p:cNvSpPr txBox="1">
            <a:spLocks/>
          </p:cNvSpPr>
          <p:nvPr/>
        </p:nvSpPr>
        <p:spPr>
          <a:xfrm>
            <a:off x="783167" y="438988"/>
            <a:ext cx="4457700" cy="22855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Guest Speaker</a:t>
            </a:r>
          </a:p>
          <a:p>
            <a:endParaRPr lang="en-US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Alton Chewning</a:t>
            </a:r>
          </a:p>
          <a:p>
            <a:r>
              <a:rPr lang="en-US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Director of Photography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0EC910B-BC16-68EC-C754-6E5A28E5E2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513"/>
          <a:stretch/>
        </p:blipFill>
        <p:spPr>
          <a:xfrm>
            <a:off x="485775" y="2803943"/>
            <a:ext cx="6856809" cy="4054058"/>
          </a:xfrm>
          <a:prstGeom prst="rect">
            <a:avLst/>
          </a:prstGeom>
        </p:spPr>
      </p:pic>
      <p:pic>
        <p:nvPicPr>
          <p:cNvPr id="4" name="Picture 3" descr="A person in a boat&#10;&#10;Description automatically generated">
            <a:extLst>
              <a:ext uri="{FF2B5EF4-FFF2-40B4-BE49-F238E27FC236}">
                <a16:creationId xmlns:a16="http://schemas.microsoft.com/office/drawing/2014/main" id="{1D73CF44-8A5A-95AB-D6E9-448B5E6E79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08" t="46111" r="34815" b="23908"/>
          <a:stretch/>
        </p:blipFill>
        <p:spPr>
          <a:xfrm>
            <a:off x="5802841" y="438988"/>
            <a:ext cx="2702983" cy="280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17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3C177-C3DF-4B5C-3D19-6453EB095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BD44C-A76A-BA63-A055-BDBBE7E64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283899"/>
            <a:ext cx="3866029" cy="79255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WordVisi_MSFontService"/>
              </a:rPr>
              <a:t>Fixture types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E3C79-DA43-5FA8-50FB-A0E9D2ED6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943" y="2516207"/>
            <a:ext cx="4182757" cy="1827193"/>
          </a:xfrm>
        </p:spPr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en-US" sz="36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Raw source</a:t>
            </a:r>
            <a:endParaRPr lang="en-US" sz="36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Minimal control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Spreads all directions 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E596E-3346-154A-FCD3-9F070734EA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90145" y="1330465"/>
            <a:ext cx="3436318" cy="419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3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AE52E-DE2A-85FF-3243-99C813F9F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4FE92-FC32-42AB-BA5E-345DB0F3A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283899"/>
            <a:ext cx="3866029" cy="79255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WordVisi_MSFontService"/>
              </a:rPr>
              <a:t>Fixture types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981B8-FA5D-2A87-3A63-F73E4AAE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943" y="2516207"/>
            <a:ext cx="4182757" cy="3360718"/>
          </a:xfrm>
        </p:spPr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en-US" sz="36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Open Face/PAR</a:t>
            </a:r>
            <a:endParaRPr lang="en-US" sz="36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Reflector in back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Open in front 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Focusable 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Scoop is simple non- focusable form 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pic>
        <p:nvPicPr>
          <p:cNvPr id="5" name="Picture 4" descr="A blue and silver spot light&#10;&#10;Description automatically generated">
            <a:extLst>
              <a:ext uri="{FF2B5EF4-FFF2-40B4-BE49-F238E27FC236}">
                <a16:creationId xmlns:a16="http://schemas.microsoft.com/office/drawing/2014/main" id="{98037AAE-ED53-1502-423B-F09B74825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2" y="1330465"/>
            <a:ext cx="3653005" cy="419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9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4C576-AC90-B536-9D02-67997153D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982C0-3885-6067-E134-384C6BE5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283899"/>
            <a:ext cx="3866029" cy="79255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WordVisi_MSFontService"/>
              </a:rPr>
              <a:t>Fixture types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BB72F-2490-5F9A-DBDB-C20BF2ACF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468" y="2516207"/>
            <a:ext cx="4182757" cy="2243258"/>
          </a:xfrm>
        </p:spPr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en-US" sz="36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Fresnel</a:t>
            </a:r>
            <a:endParaRPr lang="en-US" sz="36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Reflector in back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Segmented lens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Focusable 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B63BC-D628-9101-CF85-055A97E52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6000" contrast="-1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096002" y="723900"/>
            <a:ext cx="5631664" cy="490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7289F-5256-C68E-91E1-1FD455FCC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69688-8A09-F69F-BB10-FEF2A123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283899"/>
            <a:ext cx="3866029" cy="79255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WordVisi_MSFontService"/>
              </a:rPr>
              <a:t>Fixture types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1B0AD-D6A4-6264-DAB9-D901C39B8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943" y="2516207"/>
            <a:ext cx="4278007" cy="2243258"/>
          </a:xfrm>
        </p:spPr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en-US" sz="36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Ellipsoidal</a:t>
            </a:r>
            <a:endParaRPr lang="en-US" sz="36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Reflector in back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Solid internal movable lens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Focusable, some zoomable 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4750D-440D-90C8-131E-8820AF4725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62725" y="92215"/>
            <a:ext cx="4782913" cy="58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3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604FA-8705-5987-63BB-4E104F2F8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068C-817E-0FE6-55F0-CB3D1AF6B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283899"/>
            <a:ext cx="3866029" cy="79255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WordVisi_MSFontService"/>
              </a:rPr>
              <a:t>Fixture types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33CBB-F8AC-2DA7-6289-37C316D3D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943" y="2516207"/>
            <a:ext cx="4182757" cy="2903518"/>
          </a:xfrm>
        </p:spPr>
        <p:txBody>
          <a:bodyPr>
            <a:normAutofit lnSpcReduction="10000"/>
          </a:bodyPr>
          <a:lstStyle/>
          <a:p>
            <a:pPr marL="0" indent="0" algn="l" rtl="0" fontAlgn="base">
              <a:buNone/>
            </a:pPr>
            <a:r>
              <a:rPr lang="en-US" sz="36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Panel</a:t>
            </a:r>
            <a:endParaRPr lang="en-US" sz="36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Many sources in a field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Can intersperse colors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Incorporate diffusion</a:t>
            </a: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Dimmable</a:t>
            </a: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Can be flexible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 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F9118-B196-26BF-5781-35A5891826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8900" y="779536"/>
            <a:ext cx="4544788" cy="555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0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CED7D-0AFB-07F4-FE2D-9A54408E6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EF90D-5B41-B459-7657-777DC396A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283899"/>
            <a:ext cx="3866029" cy="79255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WordVisi_MSFontService"/>
              </a:rPr>
              <a:t>Fixture types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C455C-940B-E2E6-0AE9-23BBB6D12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943" y="2516207"/>
            <a:ext cx="4182757" cy="2243258"/>
          </a:xfrm>
        </p:spPr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en-US" sz="36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Wand/ring</a:t>
            </a:r>
            <a:endParaRPr lang="en-US" sz="36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Type of panel in a unique </a:t>
            </a: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</a:rPr>
              <a:t>shape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72A1FD-7B65-D3A3-828A-18A11C5432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91220" y="1845448"/>
            <a:ext cx="5026777" cy="4845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329E06-2832-E446-871C-9C65D77505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9410281">
            <a:off x="8036712" y="208890"/>
            <a:ext cx="4570273" cy="440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1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AB776-9DC4-75D4-E048-41BBB352B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96A81-E115-7228-AFA5-A437ABD7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283899"/>
            <a:ext cx="3866029" cy="79255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WordVisi_MSFontService"/>
              </a:rPr>
              <a:t>Fixture types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304CC-D9A4-B8BD-BCE4-6C07E4CFD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943" y="2516206"/>
            <a:ext cx="4182757" cy="2684443"/>
          </a:xfrm>
        </p:spPr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en-US" sz="36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Tube</a:t>
            </a:r>
            <a:endParaRPr lang="en-US" sz="36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One or more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Mounted or loose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Various colors</a:t>
            </a: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Dimmable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 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5829A-A45F-444A-DD2C-C6409CDF07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01341" y="746386"/>
            <a:ext cx="5566760" cy="569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9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66433-BB58-F9BA-9598-8FC7F9DB7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F4CE-2F58-001D-D593-AB05093B2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283899"/>
            <a:ext cx="3866029" cy="79255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WordVisi_MSFontService"/>
              </a:rPr>
              <a:t>Fixture types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0D554-4DE4-CBD1-C6AA-2D43DC5B8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943" y="2516207"/>
            <a:ext cx="4182757" cy="2693968"/>
          </a:xfrm>
        </p:spPr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en-US" sz="36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Indirect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softlight</a:t>
            </a:r>
            <a:endParaRPr lang="en-US" sz="36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Source bounces off white surface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Lamp is not visible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176F71-0DAB-1153-9CDD-A789892FC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588164" y="654045"/>
            <a:ext cx="5665794" cy="54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3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db2f70-473f-4960-857d-2575b4faee23" xsi:nil="true"/>
    <lcf76f155ced4ddcb4097134ff3c332f xmlns="656ce74a-f1bf-4e6c-91df-64f38f0dbc8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838F3BB003584495C41491D5424DF1" ma:contentTypeVersion="19" ma:contentTypeDescription="Create a new document." ma:contentTypeScope="" ma:versionID="8ab6e6c66dce8c704ebbfb5eb10f7c53">
  <xsd:schema xmlns:xsd="http://www.w3.org/2001/XMLSchema" xmlns:xs="http://www.w3.org/2001/XMLSchema" xmlns:p="http://schemas.microsoft.com/office/2006/metadata/properties" xmlns:ns2="656ce74a-f1bf-4e6c-91df-64f38f0dbc8d" xmlns:ns3="6edb2f70-473f-4960-857d-2575b4faee23" targetNamespace="http://schemas.microsoft.com/office/2006/metadata/properties" ma:root="true" ma:fieldsID="c0d2a30751ab87478be812ce5b25f535" ns2:_="" ns3:_="">
    <xsd:import namespace="656ce74a-f1bf-4e6c-91df-64f38f0dbc8d"/>
    <xsd:import namespace="6edb2f70-473f-4960-857d-2575b4faee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6ce74a-f1bf-4e6c-91df-64f38f0dbc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d7b926-9b74-4e81-a5d7-ee651d7ac9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db2f70-473f-4960-857d-2575b4faee2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5bf5809-380f-4b1f-a897-4c21158e80f0}" ma:internalName="TaxCatchAll" ma:showField="CatchAllData" ma:web="6edb2f70-473f-4960-857d-2575b4faee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EEC205-6153-4D44-9BBE-DD2CA874321A}">
  <ds:schemaRefs>
    <ds:schemaRef ds:uri="http://schemas.microsoft.com/office/2006/metadata/properties"/>
    <ds:schemaRef ds:uri="http://schemas.microsoft.com/office/infopath/2007/PartnerControls"/>
    <ds:schemaRef ds:uri="6edb2f70-473f-4960-857d-2575b4faee23"/>
    <ds:schemaRef ds:uri="656ce74a-f1bf-4e6c-91df-64f38f0dbc8d"/>
  </ds:schemaRefs>
</ds:datastoreItem>
</file>

<file path=customXml/itemProps2.xml><?xml version="1.0" encoding="utf-8"?>
<ds:datastoreItem xmlns:ds="http://schemas.openxmlformats.org/officeDocument/2006/customXml" ds:itemID="{90A81466-5D06-40E9-AA2C-21A6C3F68D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F1CF02-06D2-469F-8975-FECED48B4D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6ce74a-f1bf-4e6c-91df-64f38f0dbc8d"/>
    <ds:schemaRef ds:uri="6edb2f70-473f-4960-857d-2575b4faee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DAY 1 LIGHTING CLASS PRESENTATION</Template>
  <TotalTime>298</TotalTime>
  <Words>312</Words>
  <Application>Microsoft Office PowerPoint</Application>
  <PresentationFormat>Widescreen</PresentationFormat>
  <Paragraphs>117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Aptos</vt:lpstr>
      <vt:lpstr>Calibri</vt:lpstr>
      <vt:lpstr>Franklin Gothic Book</vt:lpstr>
      <vt:lpstr>Franklin Gothic Demi</vt:lpstr>
      <vt:lpstr>Segoe UI</vt:lpstr>
      <vt:lpstr>Wingdings</vt:lpstr>
      <vt:lpstr>WordVisi_MSFontService</vt:lpstr>
      <vt:lpstr>Crop</vt:lpstr>
      <vt:lpstr>Fixture types</vt:lpstr>
      <vt:lpstr>Fixture types</vt:lpstr>
      <vt:lpstr>Fixture types</vt:lpstr>
      <vt:lpstr>Fixture types</vt:lpstr>
      <vt:lpstr>Fixture types</vt:lpstr>
      <vt:lpstr>Fixture types</vt:lpstr>
      <vt:lpstr>Fixture types</vt:lpstr>
      <vt:lpstr>Fixture types</vt:lpstr>
      <vt:lpstr>Fixture types</vt:lpstr>
      <vt:lpstr>Fixture types</vt:lpstr>
      <vt:lpstr>Lighting sources</vt:lpstr>
      <vt:lpstr>Monsieur Soleil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Schuyler Bellerjeau</dc:creator>
  <cp:lastModifiedBy>Scott Rucci</cp:lastModifiedBy>
  <cp:revision>8</cp:revision>
  <dcterms:created xsi:type="dcterms:W3CDTF">2024-10-03T13:29:33Z</dcterms:created>
  <dcterms:modified xsi:type="dcterms:W3CDTF">2025-04-30T18:31:37Z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0x010100C6838F3BB003584495C41491D5424DF1</vt:lpwstr>
  </property>
  <property fmtid="{D5CDD505-2E9C-101B-9397-08002B2CF9AE}" pid="3" name="MediaServiceImageTags">
    <vt:lpwstr/>
  </property>
</Properties>
</file>