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8"/>
  </p:notesMasterIdLst>
  <p:sldIdLst>
    <p:sldId id="275" r:id="rId5"/>
    <p:sldId id="276" r:id="rId6"/>
    <p:sldId id="277" r:id="rId7"/>
    <p:sldId id="285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6" r:id="rId16"/>
    <p:sldId id="287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A777"/>
    <a:srgbClr val="948A55"/>
    <a:srgbClr val="9CACE0"/>
    <a:srgbClr val="8FA5ED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52" autoAdjust="0"/>
    <p:restoredTop sz="95549" autoAdjust="0"/>
  </p:normalViewPr>
  <p:slideViewPr>
    <p:cSldViewPr snapToGrid="0">
      <p:cViewPr varScale="1">
        <p:scale>
          <a:sx n="117" d="100"/>
          <a:sy n="117" d="100"/>
        </p:scale>
        <p:origin x="342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ott Rucci" userId="b2dc4d01-5c8f-490c-8278-2e7fb7bc5c02" providerId="ADAL" clId="{5B84F667-820B-4B1F-9E0C-FAD27E35857B}"/>
    <pc:docChg chg="custSel modSld">
      <pc:chgData name="Scott Rucci" userId="b2dc4d01-5c8f-490c-8278-2e7fb7bc5c02" providerId="ADAL" clId="{5B84F667-820B-4B1F-9E0C-FAD27E35857B}" dt="2024-11-13T20:26:16.085" v="28" actId="27636"/>
      <pc:docMkLst>
        <pc:docMk/>
      </pc:docMkLst>
      <pc:sldChg chg="modSp mod">
        <pc:chgData name="Scott Rucci" userId="b2dc4d01-5c8f-490c-8278-2e7fb7bc5c02" providerId="ADAL" clId="{5B84F667-820B-4B1F-9E0C-FAD27E35857B}" dt="2024-11-13T20:26:16.085" v="28" actId="27636"/>
        <pc:sldMkLst>
          <pc:docMk/>
          <pc:sldMk cId="2819846666" sldId="260"/>
        </pc:sldMkLst>
      </pc:sldChg>
    </pc:docChg>
  </pc:docChgLst>
  <pc:docChgLst>
    <pc:chgData name="Scott Rucci" userId="b2dc4d01-5c8f-490c-8278-2e7fb7bc5c02" providerId="ADAL" clId="{5A53F307-743E-4D33-922D-C7D95532DF4D}"/>
    <pc:docChg chg="undo custSel addSld delSld modSld sldOrd">
      <pc:chgData name="Scott Rucci" userId="b2dc4d01-5c8f-490c-8278-2e7fb7bc5c02" providerId="ADAL" clId="{5A53F307-743E-4D33-922D-C7D95532DF4D}" dt="2024-12-18T02:54:03.615" v="1758"/>
      <pc:docMkLst>
        <pc:docMk/>
      </pc:docMkLst>
      <pc:sldChg chg="modTransition">
        <pc:chgData name="Scott Rucci" userId="b2dc4d01-5c8f-490c-8278-2e7fb7bc5c02" providerId="ADAL" clId="{5A53F307-743E-4D33-922D-C7D95532DF4D}" dt="2024-12-18T02:39:18.268" v="1448"/>
        <pc:sldMkLst>
          <pc:docMk/>
          <pc:sldMk cId="1010432142" sldId="256"/>
        </pc:sldMkLst>
      </pc:sldChg>
      <pc:sldChg chg="delSp modSp del mod modAnim">
        <pc:chgData name="Scott Rucci" userId="b2dc4d01-5c8f-490c-8278-2e7fb7bc5c02" providerId="ADAL" clId="{5A53F307-743E-4D33-922D-C7D95532DF4D}" dt="2024-12-17T12:07:57.518" v="279" actId="47"/>
        <pc:sldMkLst>
          <pc:docMk/>
          <pc:sldMk cId="674030234" sldId="257"/>
        </pc:sldMkLst>
      </pc:sldChg>
      <pc:sldChg chg="del">
        <pc:chgData name="Scott Rucci" userId="b2dc4d01-5c8f-490c-8278-2e7fb7bc5c02" providerId="ADAL" clId="{5A53F307-743E-4D33-922D-C7D95532DF4D}" dt="2024-12-17T11:59:13.684" v="24" actId="47"/>
        <pc:sldMkLst>
          <pc:docMk/>
          <pc:sldMk cId="655813741" sldId="258"/>
        </pc:sldMkLst>
      </pc:sldChg>
      <pc:sldChg chg="del">
        <pc:chgData name="Scott Rucci" userId="b2dc4d01-5c8f-490c-8278-2e7fb7bc5c02" providerId="ADAL" clId="{5A53F307-743E-4D33-922D-C7D95532DF4D}" dt="2024-12-17T11:58:26.555" v="4" actId="47"/>
        <pc:sldMkLst>
          <pc:docMk/>
          <pc:sldMk cId="1137035645" sldId="259"/>
        </pc:sldMkLst>
      </pc:sldChg>
      <pc:sldChg chg="del">
        <pc:chgData name="Scott Rucci" userId="b2dc4d01-5c8f-490c-8278-2e7fb7bc5c02" providerId="ADAL" clId="{5A53F307-743E-4D33-922D-C7D95532DF4D}" dt="2024-12-17T11:58:18.979" v="0" actId="47"/>
        <pc:sldMkLst>
          <pc:docMk/>
          <pc:sldMk cId="2819846666" sldId="260"/>
        </pc:sldMkLst>
      </pc:sldChg>
      <pc:sldChg chg="del">
        <pc:chgData name="Scott Rucci" userId="b2dc4d01-5c8f-490c-8278-2e7fb7bc5c02" providerId="ADAL" clId="{5A53F307-743E-4D33-922D-C7D95532DF4D}" dt="2024-12-17T11:58:25.367" v="2" actId="47"/>
        <pc:sldMkLst>
          <pc:docMk/>
          <pc:sldMk cId="3684236280" sldId="261"/>
        </pc:sldMkLst>
      </pc:sldChg>
      <pc:sldChg chg="del">
        <pc:chgData name="Scott Rucci" userId="b2dc4d01-5c8f-490c-8278-2e7fb7bc5c02" providerId="ADAL" clId="{5A53F307-743E-4D33-922D-C7D95532DF4D}" dt="2024-12-17T11:58:26.030" v="3" actId="47"/>
        <pc:sldMkLst>
          <pc:docMk/>
          <pc:sldMk cId="2777780389" sldId="262"/>
        </pc:sldMkLst>
      </pc:sldChg>
      <pc:sldChg chg="del">
        <pc:chgData name="Scott Rucci" userId="b2dc4d01-5c8f-490c-8278-2e7fb7bc5c02" providerId="ADAL" clId="{5A53F307-743E-4D33-922D-C7D95532DF4D}" dt="2024-12-17T11:58:27.079" v="5" actId="47"/>
        <pc:sldMkLst>
          <pc:docMk/>
          <pc:sldMk cId="667991003" sldId="263"/>
        </pc:sldMkLst>
      </pc:sldChg>
      <pc:sldChg chg="del">
        <pc:chgData name="Scott Rucci" userId="b2dc4d01-5c8f-490c-8278-2e7fb7bc5c02" providerId="ADAL" clId="{5A53F307-743E-4D33-922D-C7D95532DF4D}" dt="2024-12-17T11:58:27.605" v="6" actId="47"/>
        <pc:sldMkLst>
          <pc:docMk/>
          <pc:sldMk cId="3022078433" sldId="264"/>
        </pc:sldMkLst>
      </pc:sldChg>
      <pc:sldChg chg="del">
        <pc:chgData name="Scott Rucci" userId="b2dc4d01-5c8f-490c-8278-2e7fb7bc5c02" providerId="ADAL" clId="{5A53F307-743E-4D33-922D-C7D95532DF4D}" dt="2024-12-17T11:58:28.123" v="7" actId="47"/>
        <pc:sldMkLst>
          <pc:docMk/>
          <pc:sldMk cId="511353592" sldId="265"/>
        </pc:sldMkLst>
      </pc:sldChg>
      <pc:sldChg chg="modTransition">
        <pc:chgData name="Scott Rucci" userId="b2dc4d01-5c8f-490c-8278-2e7fb7bc5c02" providerId="ADAL" clId="{5A53F307-743E-4D33-922D-C7D95532DF4D}" dt="2024-12-18T02:39:18.268" v="1448"/>
        <pc:sldMkLst>
          <pc:docMk/>
          <pc:sldMk cId="2153426821" sldId="266"/>
        </pc:sldMkLst>
      </pc:sldChg>
      <pc:sldChg chg="del">
        <pc:chgData name="Scott Rucci" userId="b2dc4d01-5c8f-490c-8278-2e7fb7bc5c02" providerId="ADAL" clId="{5A53F307-743E-4D33-922D-C7D95532DF4D}" dt="2024-12-17T11:58:36.613" v="8" actId="47"/>
        <pc:sldMkLst>
          <pc:docMk/>
          <pc:sldMk cId="1613426390" sldId="267"/>
        </pc:sldMkLst>
      </pc:sldChg>
      <pc:sldChg chg="delSp new del mod">
        <pc:chgData name="Scott Rucci" userId="b2dc4d01-5c8f-490c-8278-2e7fb7bc5c02" providerId="ADAL" clId="{5A53F307-743E-4D33-922D-C7D95532DF4D}" dt="2024-12-17T12:08:07.251" v="282" actId="47"/>
        <pc:sldMkLst>
          <pc:docMk/>
          <pc:sldMk cId="4007030203" sldId="267"/>
        </pc:sldMkLst>
      </pc:sldChg>
      <pc:sldChg chg="del">
        <pc:chgData name="Scott Rucci" userId="b2dc4d01-5c8f-490c-8278-2e7fb7bc5c02" providerId="ADAL" clId="{5A53F307-743E-4D33-922D-C7D95532DF4D}" dt="2024-12-17T11:58:41.305" v="9" actId="47"/>
        <pc:sldMkLst>
          <pc:docMk/>
          <pc:sldMk cId="2510135728" sldId="268"/>
        </pc:sldMkLst>
      </pc:sldChg>
      <pc:sldChg chg="add del">
        <pc:chgData name="Scott Rucci" userId="b2dc4d01-5c8f-490c-8278-2e7fb7bc5c02" providerId="ADAL" clId="{5A53F307-743E-4D33-922D-C7D95532DF4D}" dt="2024-12-17T12:07:52.382" v="278" actId="47"/>
        <pc:sldMkLst>
          <pc:docMk/>
          <pc:sldMk cId="4158203215" sldId="268"/>
        </pc:sldMkLst>
      </pc:sldChg>
      <pc:sldChg chg="add del">
        <pc:chgData name="Scott Rucci" userId="b2dc4d01-5c8f-490c-8278-2e7fb7bc5c02" providerId="ADAL" clId="{5A53F307-743E-4D33-922D-C7D95532DF4D}" dt="2024-12-17T12:08:06.080" v="281" actId="47"/>
        <pc:sldMkLst>
          <pc:docMk/>
          <pc:sldMk cId="1476688086" sldId="269"/>
        </pc:sldMkLst>
      </pc:sldChg>
      <pc:sldChg chg="del">
        <pc:chgData name="Scott Rucci" userId="b2dc4d01-5c8f-490c-8278-2e7fb7bc5c02" providerId="ADAL" clId="{5A53F307-743E-4D33-922D-C7D95532DF4D}" dt="2024-12-17T11:58:42.770" v="10" actId="47"/>
        <pc:sldMkLst>
          <pc:docMk/>
          <pc:sldMk cId="2919738250" sldId="269"/>
        </pc:sldMkLst>
      </pc:sldChg>
      <pc:sldChg chg="del">
        <pc:chgData name="Scott Rucci" userId="b2dc4d01-5c8f-490c-8278-2e7fb7bc5c02" providerId="ADAL" clId="{5A53F307-743E-4D33-922D-C7D95532DF4D}" dt="2024-12-17T11:58:49.542" v="11" actId="47"/>
        <pc:sldMkLst>
          <pc:docMk/>
          <pc:sldMk cId="1338507236" sldId="270"/>
        </pc:sldMkLst>
      </pc:sldChg>
      <pc:sldChg chg="add del">
        <pc:chgData name="Scott Rucci" userId="b2dc4d01-5c8f-490c-8278-2e7fb7bc5c02" providerId="ADAL" clId="{5A53F307-743E-4D33-922D-C7D95532DF4D}" dt="2024-12-17T12:08:02.396" v="280" actId="47"/>
        <pc:sldMkLst>
          <pc:docMk/>
          <pc:sldMk cId="3625191758" sldId="270"/>
        </pc:sldMkLst>
      </pc:sldChg>
      <pc:sldChg chg="add del">
        <pc:chgData name="Scott Rucci" userId="b2dc4d01-5c8f-490c-8278-2e7fb7bc5c02" providerId="ADAL" clId="{5A53F307-743E-4D33-922D-C7D95532DF4D}" dt="2024-12-17T12:07:52.382" v="278" actId="47"/>
        <pc:sldMkLst>
          <pc:docMk/>
          <pc:sldMk cId="390182354" sldId="271"/>
        </pc:sldMkLst>
      </pc:sldChg>
      <pc:sldChg chg="del">
        <pc:chgData name="Scott Rucci" userId="b2dc4d01-5c8f-490c-8278-2e7fb7bc5c02" providerId="ADAL" clId="{5A53F307-743E-4D33-922D-C7D95532DF4D}" dt="2024-12-17T11:58:50.786" v="12" actId="47"/>
        <pc:sldMkLst>
          <pc:docMk/>
          <pc:sldMk cId="2388329786" sldId="271"/>
        </pc:sldMkLst>
      </pc:sldChg>
      <pc:sldChg chg="add del">
        <pc:chgData name="Scott Rucci" userId="b2dc4d01-5c8f-490c-8278-2e7fb7bc5c02" providerId="ADAL" clId="{5A53F307-743E-4D33-922D-C7D95532DF4D}" dt="2024-12-17T12:08:02.396" v="280" actId="47"/>
        <pc:sldMkLst>
          <pc:docMk/>
          <pc:sldMk cId="1777255166" sldId="272"/>
        </pc:sldMkLst>
      </pc:sldChg>
      <pc:sldChg chg="del">
        <pc:chgData name="Scott Rucci" userId="b2dc4d01-5c8f-490c-8278-2e7fb7bc5c02" providerId="ADAL" clId="{5A53F307-743E-4D33-922D-C7D95532DF4D}" dt="2024-12-17T11:58:52.404" v="13" actId="47"/>
        <pc:sldMkLst>
          <pc:docMk/>
          <pc:sldMk cId="3345068954" sldId="272"/>
        </pc:sldMkLst>
      </pc:sldChg>
      <pc:sldChg chg="add del">
        <pc:chgData name="Scott Rucci" userId="b2dc4d01-5c8f-490c-8278-2e7fb7bc5c02" providerId="ADAL" clId="{5A53F307-743E-4D33-922D-C7D95532DF4D}" dt="2024-12-17T11:59:07.169" v="20" actId="47"/>
        <pc:sldMkLst>
          <pc:docMk/>
          <pc:sldMk cId="294887306" sldId="273"/>
        </pc:sldMkLst>
      </pc:sldChg>
      <pc:sldChg chg="add del">
        <pc:chgData name="Scott Rucci" userId="b2dc4d01-5c8f-490c-8278-2e7fb7bc5c02" providerId="ADAL" clId="{5A53F307-743E-4D33-922D-C7D95532DF4D}" dt="2024-12-17T12:07:52.382" v="278" actId="47"/>
        <pc:sldMkLst>
          <pc:docMk/>
          <pc:sldMk cId="3637211128" sldId="273"/>
        </pc:sldMkLst>
      </pc:sldChg>
      <pc:sldChg chg="add del">
        <pc:chgData name="Scott Rucci" userId="b2dc4d01-5c8f-490c-8278-2e7fb7bc5c02" providerId="ADAL" clId="{5A53F307-743E-4D33-922D-C7D95532DF4D}" dt="2024-12-17T12:08:02.396" v="280" actId="47"/>
        <pc:sldMkLst>
          <pc:docMk/>
          <pc:sldMk cId="2749687635" sldId="274"/>
        </pc:sldMkLst>
      </pc:sldChg>
      <pc:sldChg chg="del">
        <pc:chgData name="Scott Rucci" userId="b2dc4d01-5c8f-490c-8278-2e7fb7bc5c02" providerId="ADAL" clId="{5A53F307-743E-4D33-922D-C7D95532DF4D}" dt="2024-12-17T11:59:03.548" v="18" actId="47"/>
        <pc:sldMkLst>
          <pc:docMk/>
          <pc:sldMk cId="4119064071" sldId="274"/>
        </pc:sldMkLst>
      </pc:sldChg>
      <pc:sldChg chg="del">
        <pc:chgData name="Scott Rucci" userId="b2dc4d01-5c8f-490c-8278-2e7fb7bc5c02" providerId="ADAL" clId="{5A53F307-743E-4D33-922D-C7D95532DF4D}" dt="2024-12-17T11:59:04.630" v="19" actId="47"/>
        <pc:sldMkLst>
          <pc:docMk/>
          <pc:sldMk cId="1339165561" sldId="275"/>
        </pc:sldMkLst>
      </pc:sldChg>
      <pc:sldChg chg="modSp add mod modTransition modAnim">
        <pc:chgData name="Scott Rucci" userId="b2dc4d01-5c8f-490c-8278-2e7fb7bc5c02" providerId="ADAL" clId="{5A53F307-743E-4D33-922D-C7D95532DF4D}" dt="2024-12-18T02:39:18.268" v="1448"/>
        <pc:sldMkLst>
          <pc:docMk/>
          <pc:sldMk cId="2140787639" sldId="275"/>
        </pc:sldMkLst>
      </pc:sldChg>
      <pc:sldChg chg="del">
        <pc:chgData name="Scott Rucci" userId="b2dc4d01-5c8f-490c-8278-2e7fb7bc5c02" providerId="ADAL" clId="{5A53F307-743E-4D33-922D-C7D95532DF4D}" dt="2024-12-17T11:59:00.771" v="16" actId="47"/>
        <pc:sldMkLst>
          <pc:docMk/>
          <pc:sldMk cId="940832130" sldId="276"/>
        </pc:sldMkLst>
      </pc:sldChg>
      <pc:sldChg chg="addSp delSp modSp add mod modTransition delAnim modAnim">
        <pc:chgData name="Scott Rucci" userId="b2dc4d01-5c8f-490c-8278-2e7fb7bc5c02" providerId="ADAL" clId="{5A53F307-743E-4D33-922D-C7D95532DF4D}" dt="2024-12-18T02:39:18.268" v="1448"/>
        <pc:sldMkLst>
          <pc:docMk/>
          <pc:sldMk cId="1469709920" sldId="276"/>
        </pc:sldMkLst>
      </pc:sldChg>
      <pc:sldChg chg="addSp delSp modSp add mod modTransition modAnim">
        <pc:chgData name="Scott Rucci" userId="b2dc4d01-5c8f-490c-8278-2e7fb7bc5c02" providerId="ADAL" clId="{5A53F307-743E-4D33-922D-C7D95532DF4D}" dt="2024-12-18T02:39:18.268" v="1448"/>
        <pc:sldMkLst>
          <pc:docMk/>
          <pc:sldMk cId="2156863425" sldId="277"/>
        </pc:sldMkLst>
      </pc:sldChg>
      <pc:sldChg chg="del">
        <pc:chgData name="Scott Rucci" userId="b2dc4d01-5c8f-490c-8278-2e7fb7bc5c02" providerId="ADAL" clId="{5A53F307-743E-4D33-922D-C7D95532DF4D}" dt="2024-12-17T11:59:01.342" v="17" actId="47"/>
        <pc:sldMkLst>
          <pc:docMk/>
          <pc:sldMk cId="4068849252" sldId="277"/>
        </pc:sldMkLst>
      </pc:sldChg>
      <pc:sldChg chg="addSp modSp add mod replId modTransition modAnim">
        <pc:chgData name="Scott Rucci" userId="b2dc4d01-5c8f-490c-8278-2e7fb7bc5c02" providerId="ADAL" clId="{5A53F307-743E-4D33-922D-C7D95532DF4D}" dt="2024-12-18T02:39:18.268" v="1448"/>
        <pc:sldMkLst>
          <pc:docMk/>
          <pc:sldMk cId="627592398" sldId="278"/>
        </pc:sldMkLst>
      </pc:sldChg>
      <pc:sldChg chg="del">
        <pc:chgData name="Scott Rucci" userId="b2dc4d01-5c8f-490c-8278-2e7fb7bc5c02" providerId="ADAL" clId="{5A53F307-743E-4D33-922D-C7D95532DF4D}" dt="2024-12-17T11:59:11.556" v="23" actId="47"/>
        <pc:sldMkLst>
          <pc:docMk/>
          <pc:sldMk cId="2956521491" sldId="278"/>
        </pc:sldMkLst>
      </pc:sldChg>
      <pc:sldChg chg="del">
        <pc:chgData name="Scott Rucci" userId="b2dc4d01-5c8f-490c-8278-2e7fb7bc5c02" providerId="ADAL" clId="{5A53F307-743E-4D33-922D-C7D95532DF4D}" dt="2024-12-17T11:59:11.019" v="22" actId="47"/>
        <pc:sldMkLst>
          <pc:docMk/>
          <pc:sldMk cId="1152899492" sldId="279"/>
        </pc:sldMkLst>
      </pc:sldChg>
      <pc:sldChg chg="addSp delSp modSp add mod modTransition modAnim">
        <pc:chgData name="Scott Rucci" userId="b2dc4d01-5c8f-490c-8278-2e7fb7bc5c02" providerId="ADAL" clId="{5A53F307-743E-4D33-922D-C7D95532DF4D}" dt="2024-12-18T02:39:18.268" v="1448"/>
        <pc:sldMkLst>
          <pc:docMk/>
          <pc:sldMk cId="2454491034" sldId="279"/>
        </pc:sldMkLst>
      </pc:sldChg>
      <pc:sldChg chg="addSp modSp add mod replId modTransition modAnim">
        <pc:chgData name="Scott Rucci" userId="b2dc4d01-5c8f-490c-8278-2e7fb7bc5c02" providerId="ADAL" clId="{5A53F307-743E-4D33-922D-C7D95532DF4D}" dt="2024-12-18T02:39:18.268" v="1448"/>
        <pc:sldMkLst>
          <pc:docMk/>
          <pc:sldMk cId="1591607161" sldId="280"/>
        </pc:sldMkLst>
      </pc:sldChg>
      <pc:sldChg chg="del">
        <pc:chgData name="Scott Rucci" userId="b2dc4d01-5c8f-490c-8278-2e7fb7bc5c02" providerId="ADAL" clId="{5A53F307-743E-4D33-922D-C7D95532DF4D}" dt="2024-12-17T11:59:10.575" v="21" actId="47"/>
        <pc:sldMkLst>
          <pc:docMk/>
          <pc:sldMk cId="3533820012" sldId="280"/>
        </pc:sldMkLst>
      </pc:sldChg>
      <pc:sldChg chg="addSp modSp add mod replId modTransition modAnim">
        <pc:chgData name="Scott Rucci" userId="b2dc4d01-5c8f-490c-8278-2e7fb7bc5c02" providerId="ADAL" clId="{5A53F307-743E-4D33-922D-C7D95532DF4D}" dt="2024-12-18T02:39:18.268" v="1448"/>
        <pc:sldMkLst>
          <pc:docMk/>
          <pc:sldMk cId="2680549344" sldId="281"/>
        </pc:sldMkLst>
      </pc:sldChg>
      <pc:sldChg chg="del">
        <pc:chgData name="Scott Rucci" userId="b2dc4d01-5c8f-490c-8278-2e7fb7bc5c02" providerId="ADAL" clId="{5A53F307-743E-4D33-922D-C7D95532DF4D}" dt="2024-12-17T11:58:22.255" v="1" actId="47"/>
        <pc:sldMkLst>
          <pc:docMk/>
          <pc:sldMk cId="63609499" sldId="282"/>
        </pc:sldMkLst>
      </pc:sldChg>
      <pc:sldChg chg="addSp modSp add mod replId modTransition modAnim">
        <pc:chgData name="Scott Rucci" userId="b2dc4d01-5c8f-490c-8278-2e7fb7bc5c02" providerId="ADAL" clId="{5A53F307-743E-4D33-922D-C7D95532DF4D}" dt="2024-12-18T02:39:18.268" v="1448"/>
        <pc:sldMkLst>
          <pc:docMk/>
          <pc:sldMk cId="1779318186" sldId="282"/>
        </pc:sldMkLst>
      </pc:sldChg>
      <pc:sldChg chg="addSp modSp add mod modTransition modAnim">
        <pc:chgData name="Scott Rucci" userId="b2dc4d01-5c8f-490c-8278-2e7fb7bc5c02" providerId="ADAL" clId="{5A53F307-743E-4D33-922D-C7D95532DF4D}" dt="2024-12-18T02:39:18.268" v="1448"/>
        <pc:sldMkLst>
          <pc:docMk/>
          <pc:sldMk cId="35512615" sldId="283"/>
        </pc:sldMkLst>
      </pc:sldChg>
      <pc:sldChg chg="addSp modSp add mod replId modTransition modAnim">
        <pc:chgData name="Scott Rucci" userId="b2dc4d01-5c8f-490c-8278-2e7fb7bc5c02" providerId="ADAL" clId="{5A53F307-743E-4D33-922D-C7D95532DF4D}" dt="2024-12-18T02:39:18.268" v="1448"/>
        <pc:sldMkLst>
          <pc:docMk/>
          <pc:sldMk cId="1226696817" sldId="284"/>
        </pc:sldMkLst>
      </pc:sldChg>
      <pc:sldChg chg="add del">
        <pc:chgData name="Scott Rucci" userId="b2dc4d01-5c8f-490c-8278-2e7fb7bc5c02" providerId="ADAL" clId="{5A53F307-743E-4D33-922D-C7D95532DF4D}" dt="2024-12-18T02:10:51.360" v="983" actId="2890"/>
        <pc:sldMkLst>
          <pc:docMk/>
          <pc:sldMk cId="894034837" sldId="285"/>
        </pc:sldMkLst>
      </pc:sldChg>
      <pc:sldChg chg="add modTransition">
        <pc:chgData name="Scott Rucci" userId="b2dc4d01-5c8f-490c-8278-2e7fb7bc5c02" providerId="ADAL" clId="{5A53F307-743E-4D33-922D-C7D95532DF4D}" dt="2024-12-18T02:39:18.268" v="1448"/>
        <pc:sldMkLst>
          <pc:docMk/>
          <pc:sldMk cId="1660062526" sldId="285"/>
        </pc:sldMkLst>
      </pc:sldChg>
      <pc:sldChg chg="add del replId">
        <pc:chgData name="Scott Rucci" userId="b2dc4d01-5c8f-490c-8278-2e7fb7bc5c02" providerId="ADAL" clId="{5A53F307-743E-4D33-922D-C7D95532DF4D}" dt="2024-12-17T12:10:18.093" v="298" actId="47"/>
        <pc:sldMkLst>
          <pc:docMk/>
          <pc:sldMk cId="3564326529" sldId="285"/>
        </pc:sldMkLst>
      </pc:sldChg>
      <pc:sldChg chg="add del replId">
        <pc:chgData name="Scott Rucci" userId="b2dc4d01-5c8f-490c-8278-2e7fb7bc5c02" providerId="ADAL" clId="{5A53F307-743E-4D33-922D-C7D95532DF4D}" dt="2024-12-17T12:10:20.077" v="299" actId="47"/>
        <pc:sldMkLst>
          <pc:docMk/>
          <pc:sldMk cId="350459789" sldId="286"/>
        </pc:sldMkLst>
      </pc:sldChg>
      <pc:sldChg chg="addSp delSp modSp add mod ord delAnim modAnim">
        <pc:chgData name="Scott Rucci" userId="b2dc4d01-5c8f-490c-8278-2e7fb7bc5c02" providerId="ADAL" clId="{5A53F307-743E-4D33-922D-C7D95532DF4D}" dt="2024-12-18T02:54:03.615" v="1758"/>
        <pc:sldMkLst>
          <pc:docMk/>
          <pc:sldMk cId="1155568112" sldId="286"/>
        </pc:sldMkLst>
      </pc:sldChg>
    </pc:docChg>
  </pc:docChgLst>
  <pc:docChgLst>
    <pc:chgData name="Scott Rucci" userId="b2dc4d01-5c8f-490c-8278-2e7fb7bc5c02" providerId="ADAL" clId="{05C8AF0D-1AF8-448D-B6FA-EE1FD67A0DFF}"/>
    <pc:docChg chg="modShowInfo">
      <pc:chgData name="Scott Rucci" userId="b2dc4d01-5c8f-490c-8278-2e7fb7bc5c02" providerId="ADAL" clId="{05C8AF0D-1AF8-448D-B6FA-EE1FD67A0DFF}" dt="2024-12-20T17:14:11.973" v="2" actId="2744"/>
      <pc:docMkLst>
        <pc:docMk/>
      </pc:docMkLst>
    </pc:docChg>
  </pc:docChgLst>
  <pc:docChgLst>
    <pc:chgData name="Scott Rucci" userId="b2dc4d01-5c8f-490c-8278-2e7fb7bc5c02" providerId="ADAL" clId="{CBF02F3D-0ADD-41CB-9A9E-7A7178520D06}"/>
    <pc:docChg chg="delSld">
      <pc:chgData name="Scott Rucci" userId="b2dc4d01-5c8f-490c-8278-2e7fb7bc5c02" providerId="ADAL" clId="{CBF02F3D-0ADD-41CB-9A9E-7A7178520D06}" dt="2025-04-30T18:32:07.629" v="1" actId="47"/>
      <pc:docMkLst>
        <pc:docMk/>
      </pc:docMkLst>
      <pc:sldChg chg="del">
        <pc:chgData name="Scott Rucci" userId="b2dc4d01-5c8f-490c-8278-2e7fb7bc5c02" providerId="ADAL" clId="{CBF02F3D-0ADD-41CB-9A9E-7A7178520D06}" dt="2025-04-30T18:32:06.713" v="0" actId="47"/>
        <pc:sldMkLst>
          <pc:docMk/>
          <pc:sldMk cId="1010432142" sldId="256"/>
        </pc:sldMkLst>
      </pc:sldChg>
      <pc:sldChg chg="del">
        <pc:chgData name="Scott Rucci" userId="b2dc4d01-5c8f-490c-8278-2e7fb7bc5c02" providerId="ADAL" clId="{CBF02F3D-0ADD-41CB-9A9E-7A7178520D06}" dt="2025-04-30T18:32:07.629" v="1" actId="47"/>
        <pc:sldMkLst>
          <pc:docMk/>
          <pc:sldMk cId="2153426821" sldId="266"/>
        </pc:sldMkLst>
      </pc:sldChg>
    </pc:docChg>
  </pc:docChgLst>
  <pc:docChgLst>
    <pc:chgData name="Scott Rucci" userId="b2dc4d01-5c8f-490c-8278-2e7fb7bc5c02" providerId="ADAL" clId="{998F822B-8640-4833-B0D3-0838D37A9626}"/>
    <pc:docChg chg="custSel addSld modSld sldOrd modShowInfo">
      <pc:chgData name="Scott Rucci" userId="b2dc4d01-5c8f-490c-8278-2e7fb7bc5c02" providerId="ADAL" clId="{998F822B-8640-4833-B0D3-0838D37A9626}" dt="2025-01-10T17:36:59.714" v="25"/>
      <pc:docMkLst>
        <pc:docMk/>
      </pc:docMkLst>
      <pc:sldChg chg="addSp delSp modSp mod">
        <pc:chgData name="Scott Rucci" userId="b2dc4d01-5c8f-490c-8278-2e7fb7bc5c02" providerId="ADAL" clId="{998F822B-8640-4833-B0D3-0838D37A9626}" dt="2025-01-10T17:36:59.714" v="25"/>
        <pc:sldMkLst>
          <pc:docMk/>
          <pc:sldMk cId="1010432142" sldId="256"/>
        </pc:sldMkLst>
      </pc:sldChg>
      <pc:sldChg chg="add">
        <pc:chgData name="Scott Rucci" userId="b2dc4d01-5c8f-490c-8278-2e7fb7bc5c02" providerId="ADAL" clId="{998F822B-8640-4833-B0D3-0838D37A9626}" dt="2024-12-05T22:15:42.354" v="0"/>
        <pc:sldMkLst>
          <pc:docMk/>
          <pc:sldMk cId="2510135728" sldId="268"/>
        </pc:sldMkLst>
      </pc:sldChg>
      <pc:sldChg chg="add">
        <pc:chgData name="Scott Rucci" userId="b2dc4d01-5c8f-490c-8278-2e7fb7bc5c02" providerId="ADAL" clId="{998F822B-8640-4833-B0D3-0838D37A9626}" dt="2024-12-05T22:15:42.354" v="0"/>
        <pc:sldMkLst>
          <pc:docMk/>
          <pc:sldMk cId="2919738250" sldId="269"/>
        </pc:sldMkLst>
      </pc:sldChg>
      <pc:sldChg chg="add">
        <pc:chgData name="Scott Rucci" userId="b2dc4d01-5c8f-490c-8278-2e7fb7bc5c02" providerId="ADAL" clId="{998F822B-8640-4833-B0D3-0838D37A9626}" dt="2024-12-05T22:15:42.354" v="0"/>
        <pc:sldMkLst>
          <pc:docMk/>
          <pc:sldMk cId="1338507236" sldId="270"/>
        </pc:sldMkLst>
      </pc:sldChg>
      <pc:sldChg chg="add">
        <pc:chgData name="Scott Rucci" userId="b2dc4d01-5c8f-490c-8278-2e7fb7bc5c02" providerId="ADAL" clId="{998F822B-8640-4833-B0D3-0838D37A9626}" dt="2024-12-05T22:15:42.354" v="0"/>
        <pc:sldMkLst>
          <pc:docMk/>
          <pc:sldMk cId="2388329786" sldId="271"/>
        </pc:sldMkLst>
      </pc:sldChg>
      <pc:sldChg chg="add">
        <pc:chgData name="Scott Rucci" userId="b2dc4d01-5c8f-490c-8278-2e7fb7bc5c02" providerId="ADAL" clId="{998F822B-8640-4833-B0D3-0838D37A9626}" dt="2024-12-05T22:15:42.354" v="0"/>
        <pc:sldMkLst>
          <pc:docMk/>
          <pc:sldMk cId="3345068954" sldId="272"/>
        </pc:sldMkLst>
      </pc:sldChg>
      <pc:sldChg chg="add">
        <pc:chgData name="Scott Rucci" userId="b2dc4d01-5c8f-490c-8278-2e7fb7bc5c02" providerId="ADAL" clId="{998F822B-8640-4833-B0D3-0838D37A9626}" dt="2024-12-05T22:15:42.354" v="0"/>
        <pc:sldMkLst>
          <pc:docMk/>
          <pc:sldMk cId="294887306" sldId="273"/>
        </pc:sldMkLst>
      </pc:sldChg>
      <pc:sldChg chg="add">
        <pc:chgData name="Scott Rucci" userId="b2dc4d01-5c8f-490c-8278-2e7fb7bc5c02" providerId="ADAL" clId="{998F822B-8640-4833-B0D3-0838D37A9626}" dt="2024-12-05T22:15:42.354" v="0"/>
        <pc:sldMkLst>
          <pc:docMk/>
          <pc:sldMk cId="4119064071" sldId="274"/>
        </pc:sldMkLst>
      </pc:sldChg>
      <pc:sldChg chg="add">
        <pc:chgData name="Scott Rucci" userId="b2dc4d01-5c8f-490c-8278-2e7fb7bc5c02" providerId="ADAL" clId="{998F822B-8640-4833-B0D3-0838D37A9626}" dt="2024-12-05T22:15:42.354" v="0"/>
        <pc:sldMkLst>
          <pc:docMk/>
          <pc:sldMk cId="1339165561" sldId="275"/>
        </pc:sldMkLst>
      </pc:sldChg>
      <pc:sldChg chg="add">
        <pc:chgData name="Scott Rucci" userId="b2dc4d01-5c8f-490c-8278-2e7fb7bc5c02" providerId="ADAL" clId="{998F822B-8640-4833-B0D3-0838D37A9626}" dt="2024-12-05T22:15:42.354" v="0"/>
        <pc:sldMkLst>
          <pc:docMk/>
          <pc:sldMk cId="940832130" sldId="276"/>
        </pc:sldMkLst>
      </pc:sldChg>
      <pc:sldChg chg="add">
        <pc:chgData name="Scott Rucci" userId="b2dc4d01-5c8f-490c-8278-2e7fb7bc5c02" providerId="ADAL" clId="{998F822B-8640-4833-B0D3-0838D37A9626}" dt="2024-12-05T22:15:42.354" v="0"/>
        <pc:sldMkLst>
          <pc:docMk/>
          <pc:sldMk cId="4068849252" sldId="277"/>
        </pc:sldMkLst>
      </pc:sldChg>
      <pc:sldChg chg="add">
        <pc:chgData name="Scott Rucci" userId="b2dc4d01-5c8f-490c-8278-2e7fb7bc5c02" providerId="ADAL" clId="{998F822B-8640-4833-B0D3-0838D37A9626}" dt="2024-12-05T22:15:42.354" v="0"/>
        <pc:sldMkLst>
          <pc:docMk/>
          <pc:sldMk cId="2956521491" sldId="278"/>
        </pc:sldMkLst>
      </pc:sldChg>
      <pc:sldChg chg="add">
        <pc:chgData name="Scott Rucci" userId="b2dc4d01-5c8f-490c-8278-2e7fb7bc5c02" providerId="ADAL" clId="{998F822B-8640-4833-B0D3-0838D37A9626}" dt="2024-12-05T22:15:42.354" v="0"/>
        <pc:sldMkLst>
          <pc:docMk/>
          <pc:sldMk cId="1152899492" sldId="279"/>
        </pc:sldMkLst>
      </pc:sldChg>
      <pc:sldChg chg="add">
        <pc:chgData name="Scott Rucci" userId="b2dc4d01-5c8f-490c-8278-2e7fb7bc5c02" providerId="ADAL" clId="{998F822B-8640-4833-B0D3-0838D37A9626}" dt="2024-12-05T22:15:42.354" v="0"/>
        <pc:sldMkLst>
          <pc:docMk/>
          <pc:sldMk cId="3533820012" sldId="280"/>
        </pc:sldMkLst>
      </pc:sldChg>
      <pc:sldChg chg="add ord modTransition">
        <pc:chgData name="Scott Rucci" userId="b2dc4d01-5c8f-490c-8278-2e7fb7bc5c02" providerId="ADAL" clId="{998F822B-8640-4833-B0D3-0838D37A9626}" dt="2024-12-05T22:17:54.939" v="3"/>
        <pc:sldMkLst>
          <pc:docMk/>
          <pc:sldMk cId="63609499" sldId="282"/>
        </pc:sldMkLst>
      </pc:sldChg>
      <pc:sldChg chg="modSp">
        <pc:chgData name="Scott Rucci" userId="b2dc4d01-5c8f-490c-8278-2e7fb7bc5c02" providerId="ADAL" clId="{998F822B-8640-4833-B0D3-0838D37A9626}" dt="2024-12-19T23:25:58.698" v="12" actId="20577"/>
        <pc:sldMkLst>
          <pc:docMk/>
          <pc:sldMk cId="1155568112" sldId="286"/>
        </pc:sldMkLst>
      </pc:sldChg>
      <pc:sldChg chg="addSp delSp modSp new mod modAnim">
        <pc:chgData name="Scott Rucci" userId="b2dc4d01-5c8f-490c-8278-2e7fb7bc5c02" providerId="ADAL" clId="{998F822B-8640-4833-B0D3-0838D37A9626}" dt="2024-12-20T17:02:49.016" v="16"/>
        <pc:sldMkLst>
          <pc:docMk/>
          <pc:sldMk cId="2335418331" sldId="287"/>
        </pc:sldMkLst>
      </pc:sldChg>
    </pc:docChg>
  </pc:docChgLst>
  <pc:docChgLst>
    <pc:chgData name="Scott Rucci" userId="b2dc4d01-5c8f-490c-8278-2e7fb7bc5c02" providerId="ADAL" clId="{658D0156-A119-4969-8596-BE3D30D1D022}"/>
    <pc:docChg chg="addSld delSld modSld sldOrd">
      <pc:chgData name="Scott Rucci" userId="b2dc4d01-5c8f-490c-8278-2e7fb7bc5c02" providerId="ADAL" clId="{658D0156-A119-4969-8596-BE3D30D1D022}" dt="2024-11-14T18:56:46.636" v="3"/>
      <pc:docMkLst>
        <pc:docMk/>
      </pc:docMkLst>
      <pc:sldChg chg="add del ord">
        <pc:chgData name="Scott Rucci" userId="b2dc4d01-5c8f-490c-8278-2e7fb7bc5c02" providerId="ADAL" clId="{658D0156-A119-4969-8596-BE3D30D1D022}" dt="2024-11-14T18:56:46.636" v="3"/>
        <pc:sldMkLst>
          <pc:docMk/>
          <pc:sldMk cId="1010432142" sldId="25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77FE02-D684-4C0E-A423-7DF66FC0AE50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5CEC9D-92E9-46AD-B6DF-75AA6E587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486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42AE4-223F-F1F2-AA84-C2F24E747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3D11F1-BF10-76CE-8DBC-553992CBC9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E610F4-F7FE-49DF-F11F-F1F864227F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H. 3, 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A445B7-8E07-01E3-CA30-BEC367487C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5CEC9D-92E9-46AD-B6DF-75AA6E587D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853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81D6F8-5F35-41C1-B553-917FCAF8D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EDA4FC-B734-2B93-15A4-B3E90581AA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3E2155-8B07-F1C4-019F-8048CDF6A2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H. 3, 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11B447-2EBA-9281-3547-9ABD7EBE86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5CEC9D-92E9-46AD-B6DF-75AA6E587D4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7389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FC59E-F7CA-06AB-C083-0C6DB5E2F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9A2DE3-86CB-C0B3-8CE6-D848A9A96D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5CB10B-A219-2850-CFB4-6F7241E8CD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H. 3, 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E3B72-0C4F-26F1-D09E-46F0861C9A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5CEC9D-92E9-46AD-B6DF-75AA6E587D4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4494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F3EDB8-ADF3-4B48-E373-556DC848A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34B263-4F2D-177A-7223-FBDFC2AFBB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63D5E5-37BC-7509-909D-0B141228C2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H. 3, 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A0BC7-1C48-7B14-1B37-61AC59386A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5CEC9D-92E9-46AD-B6DF-75AA6E587D4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37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DEDC9-A5A5-EC9C-1B63-45C89FFD2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7C44A6-39B3-EC45-6931-59A70EE415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5F4C3F-A605-6F14-1EB8-6090F7BFA5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H. 3, 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272626-ABA3-13DE-8AEE-801B914F85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5CEC9D-92E9-46AD-B6DF-75AA6E587D4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67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733F7-C4B4-465B-6944-EA38BF970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EDFA61-B409-8AB7-33D1-9C2458FA06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080849-62F2-70D4-11D0-296EDC7EBE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H. 3, 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903BBE-7C8A-150E-2BB6-BD3E96E5B0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5CEC9D-92E9-46AD-B6DF-75AA6E587D4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554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71A0E8-A540-4A5A-E95B-0594C200B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DDCC9D-0DA7-D00A-AF5F-634C83C568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7922D6-4DEE-0951-6A05-D30169C6E7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H. 3, 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5B03B9-1244-DB49-4316-67CBB46223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5CEC9D-92E9-46AD-B6DF-75AA6E587D4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004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9C0EE-7D1D-0EF9-80ED-D000AB3DF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52817E-1CEB-37EE-8DE8-0CFA90B0D0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1AB69B-D451-37F9-BD50-E5065FBDED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H. 3, 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CEBA61-466B-8606-14E7-DA25FEB894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5CEC9D-92E9-46AD-B6DF-75AA6E587D4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747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239818-EF17-608D-E4B2-A0E481037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983B20-53FB-2F18-0D70-9E382C6164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9E4805-978B-FBAC-8F9E-8451A46576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H. 3, 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968F2-DE3F-32D3-9E13-F792F1C3E4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5CEC9D-92E9-46AD-B6DF-75AA6E587D4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576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209166-C3E4-7035-17B2-CBF69143E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04747D-3E5D-3B58-D8E4-4F8EFD423A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4F87B1-7EB5-2296-3BE0-B4F2CA86EC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H. 3, 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6AC726-9780-22F8-B066-B09D56AEFC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5CEC9D-92E9-46AD-B6DF-75AA6E587D4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3374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854931-55BE-CACB-8403-B68D5FA7D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371A8C-75D3-9CF3-B00B-99C8736DE5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2F00A8-51CB-E2F6-2A49-4E0EBD4BDC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H. 3, 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7CB0E3-B1EA-0E6A-DE1C-346B785D02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5CEC9D-92E9-46AD-B6DF-75AA6E587D4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7898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0AE3D-9639-2E69-9D25-88A99A5E8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10FF26-EFFD-6E7D-D249-587EAD5C1F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E58F09-9247-4752-6225-BAEEA00097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H. 3, 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0BF058-8C09-A39E-D78A-568F024EDF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5CEC9D-92E9-46AD-B6DF-75AA6E587D4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42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1041179053?h=1c4d008e32&amp;amp;app_id=122963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CB20C-8309-587D-87D7-638C77ACD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992C8-E91A-745E-67EB-C73E11988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668756"/>
            <a:ext cx="4415590" cy="891338"/>
          </a:xfrm>
        </p:spPr>
        <p:txBody>
          <a:bodyPr>
            <a:noAutofit/>
          </a:bodyPr>
          <a:lstStyle/>
          <a:p>
            <a:r>
              <a:rPr lang="en-US" sz="4800" b="0" i="0" u="none" strike="noStrike">
                <a:solidFill>
                  <a:schemeClr val="bg1"/>
                </a:solidFill>
                <a:effectLst/>
                <a:latin typeface="Franklin Gothic Demi" panose="020B0703020102020204" pitchFamily="34" charset="0"/>
              </a:rPr>
              <a:t>Getting Started</a:t>
            </a:r>
            <a:endParaRPr lang="en-US" sz="480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D1423-1878-7F9B-2AFE-C1B7CC0E4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0175" y="1560093"/>
            <a:ext cx="7905750" cy="5027993"/>
          </a:xfrm>
        </p:spPr>
        <p:txBody>
          <a:bodyPr>
            <a:normAutofit lnSpcReduction="10000"/>
          </a:bodyPr>
          <a:lstStyle/>
          <a:p>
            <a:pPr marL="0" indent="0" algn="l" rtl="0" fontAlgn="base">
              <a:buNone/>
            </a:pPr>
            <a:r>
              <a:rPr lang="en-US" sz="3600" b="0" i="0" u="none" strike="noStrike">
                <a:solidFill>
                  <a:schemeClr val="bg1"/>
                </a:solidFill>
                <a:effectLst/>
                <a:latin typeface="WordVisi_MSFontService"/>
              </a:rPr>
              <a:t>practice, practice, practice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Practice observation and analysis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Work on a crew</a:t>
            </a:r>
          </a:p>
          <a:p>
            <a:pPr fontAlgn="base"/>
            <a:r>
              <a:rPr lang="en-US" sz="2400" b="0" i="0">
                <a:solidFill>
                  <a:schemeClr val="bg1"/>
                </a:solidFill>
                <a:effectLst/>
                <a:latin typeface="WordVisi_MSFontService"/>
              </a:rPr>
              <a:t>Hire a crew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Work at a rental house</a:t>
            </a:r>
            <a:endParaRPr lang="en-US" sz="2400" b="0" i="0">
              <a:solidFill>
                <a:schemeClr val="bg1"/>
              </a:solidFill>
              <a:effectLst/>
              <a:latin typeface="WordVisi_MSFontService"/>
            </a:endParaRP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Intern</a:t>
            </a:r>
          </a:p>
          <a:p>
            <a:pPr fontAlgn="base"/>
            <a:r>
              <a:rPr lang="en-US" sz="2400" b="0" i="0">
                <a:solidFill>
                  <a:schemeClr val="bg1"/>
                </a:solidFill>
                <a:effectLst/>
                <a:latin typeface="WordVisi_MSFontService"/>
              </a:rPr>
              <a:t>Volunteer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Take more classes</a:t>
            </a:r>
          </a:p>
          <a:p>
            <a:pPr fontAlgn="base"/>
            <a:r>
              <a:rPr lang="en-US" sz="2400" b="0" i="0">
                <a:solidFill>
                  <a:schemeClr val="bg1"/>
                </a:solidFill>
                <a:effectLst/>
                <a:latin typeface="WordVisi_MSFontService"/>
              </a:rPr>
              <a:t>Rent gear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Buy gear</a:t>
            </a:r>
            <a:endParaRPr lang="en-US" sz="2400" b="0" i="0">
              <a:solidFill>
                <a:schemeClr val="bg1"/>
              </a:solidFill>
              <a:effectLst/>
              <a:latin typeface="WordVisi_MSFontService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78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49312-58B4-7046-AB63-2080F7EB3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7D1AE-79BC-EA5E-94BD-2F57C6258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668756"/>
            <a:ext cx="4415590" cy="891338"/>
          </a:xfrm>
        </p:spPr>
        <p:txBody>
          <a:bodyPr>
            <a:noAutofit/>
          </a:bodyPr>
          <a:lstStyle/>
          <a:p>
            <a:r>
              <a:rPr lang="en-US" sz="4800" b="0" i="0" u="none" strike="noStrike">
                <a:solidFill>
                  <a:schemeClr val="bg1"/>
                </a:solidFill>
                <a:effectLst/>
                <a:latin typeface="Franklin Gothic Demi" panose="020B0703020102020204" pitchFamily="34" charset="0"/>
              </a:rPr>
              <a:t>Getting Started</a:t>
            </a:r>
            <a:endParaRPr lang="en-US" sz="480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E61864-3BFE-AAD4-AF89-1A29FCA7E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0175" y="1560093"/>
            <a:ext cx="7905750" cy="5027993"/>
          </a:xfrm>
        </p:spPr>
        <p:txBody>
          <a:bodyPr>
            <a:normAutofit lnSpcReduction="10000"/>
          </a:bodyPr>
          <a:lstStyle/>
          <a:p>
            <a:pPr marL="0" indent="0" algn="l" rtl="0" fontAlgn="base">
              <a:buNone/>
            </a:pPr>
            <a:r>
              <a:rPr lang="en-US" sz="3600" b="0" i="0" u="none" strike="noStrike">
                <a:solidFill>
                  <a:schemeClr val="bg1"/>
                </a:solidFill>
                <a:effectLst/>
                <a:latin typeface="WordVisi_MSFontService"/>
              </a:rPr>
              <a:t>practice, practice, practice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Practice observation and analysis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Work on a crew</a:t>
            </a:r>
          </a:p>
          <a:p>
            <a:pPr fontAlgn="base"/>
            <a:r>
              <a:rPr lang="en-US" sz="2400" b="0" i="0">
                <a:solidFill>
                  <a:schemeClr val="bg1"/>
                </a:solidFill>
                <a:effectLst/>
                <a:latin typeface="WordVisi_MSFontService"/>
              </a:rPr>
              <a:t>Hire a crew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Work at a rental house</a:t>
            </a:r>
            <a:endParaRPr lang="en-US" sz="2400" b="0" i="0">
              <a:solidFill>
                <a:schemeClr val="bg1"/>
              </a:solidFill>
              <a:effectLst/>
              <a:latin typeface="WordVisi_MSFontService"/>
            </a:endParaRP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Intern</a:t>
            </a:r>
          </a:p>
          <a:p>
            <a:pPr fontAlgn="base"/>
            <a:r>
              <a:rPr lang="en-US" sz="2400" b="0" i="0">
                <a:solidFill>
                  <a:schemeClr val="bg1"/>
                </a:solidFill>
                <a:effectLst/>
                <a:latin typeface="WordVisi_MSFontService"/>
              </a:rPr>
              <a:t>Volunteer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Take more classes</a:t>
            </a:r>
          </a:p>
          <a:p>
            <a:pPr fontAlgn="base"/>
            <a:r>
              <a:rPr lang="en-US" sz="2400" b="0" i="0">
                <a:solidFill>
                  <a:srgbClr val="FFFF00"/>
                </a:solidFill>
                <a:effectLst/>
                <a:latin typeface="WordVisi_MSFontService"/>
              </a:rPr>
              <a:t>Rent gear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Buy gear</a:t>
            </a:r>
            <a:endParaRPr lang="en-US" sz="2400" b="0" i="0">
              <a:solidFill>
                <a:schemeClr val="bg1"/>
              </a:solidFill>
              <a:effectLst/>
              <a:latin typeface="WordVisi_MSFontService"/>
            </a:endParaRPr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C42DA3-2E45-2B47-F6D4-75BC03B2F0FA}"/>
              </a:ext>
            </a:extLst>
          </p:cNvPr>
          <p:cNvSpPr txBox="1"/>
          <p:nvPr/>
        </p:nvSpPr>
        <p:spPr>
          <a:xfrm>
            <a:off x="7848600" y="735894"/>
            <a:ext cx="34430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As part of paid client job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For testing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4984EF-C8FD-5BF4-C636-278FA3D0E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8520" y="2004954"/>
            <a:ext cx="3612318" cy="41969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E3D7A9-D883-C15B-0E8C-EA9B84D62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950" y="3911327"/>
            <a:ext cx="3805570" cy="277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D55F8-58C8-A557-17DB-57286C091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4CBD8-0DC1-9862-785D-927811999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668756"/>
            <a:ext cx="4415590" cy="891338"/>
          </a:xfrm>
        </p:spPr>
        <p:txBody>
          <a:bodyPr>
            <a:noAutofit/>
          </a:bodyPr>
          <a:lstStyle/>
          <a:p>
            <a:r>
              <a:rPr lang="en-US" sz="4800" b="0" i="0" u="none" strike="noStrike">
                <a:solidFill>
                  <a:schemeClr val="bg1"/>
                </a:solidFill>
                <a:effectLst/>
                <a:latin typeface="Franklin Gothic Demi" panose="020B0703020102020204" pitchFamily="34" charset="0"/>
              </a:rPr>
              <a:t>Getting Started</a:t>
            </a:r>
            <a:endParaRPr lang="en-US" sz="480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EFA77-FD03-27D5-0238-7BBC7F527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0175" y="1560093"/>
            <a:ext cx="7905750" cy="5027993"/>
          </a:xfrm>
        </p:spPr>
        <p:txBody>
          <a:bodyPr>
            <a:normAutofit lnSpcReduction="10000"/>
          </a:bodyPr>
          <a:lstStyle/>
          <a:p>
            <a:pPr marL="0" indent="0" algn="l" rtl="0" fontAlgn="base">
              <a:buNone/>
            </a:pPr>
            <a:r>
              <a:rPr lang="en-US" sz="3600" b="0" i="0" u="none" strike="noStrike">
                <a:solidFill>
                  <a:schemeClr val="bg1"/>
                </a:solidFill>
                <a:effectLst/>
                <a:latin typeface="WordVisi_MSFontService"/>
              </a:rPr>
              <a:t>practice, practice, practice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Practice observation and analysis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Work on a crew</a:t>
            </a:r>
          </a:p>
          <a:p>
            <a:pPr fontAlgn="base"/>
            <a:r>
              <a:rPr lang="en-US" sz="2400" b="0" i="0">
                <a:solidFill>
                  <a:schemeClr val="bg1"/>
                </a:solidFill>
                <a:effectLst/>
                <a:latin typeface="WordVisi_MSFontService"/>
              </a:rPr>
              <a:t>Hire a crew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Work at a rental house</a:t>
            </a:r>
            <a:endParaRPr lang="en-US" sz="2400" b="0" i="0">
              <a:solidFill>
                <a:schemeClr val="bg1"/>
              </a:solidFill>
              <a:effectLst/>
              <a:latin typeface="WordVisi_MSFontService"/>
            </a:endParaRP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Intern</a:t>
            </a:r>
          </a:p>
          <a:p>
            <a:pPr fontAlgn="base"/>
            <a:r>
              <a:rPr lang="en-US" sz="2400" b="0" i="0">
                <a:solidFill>
                  <a:schemeClr val="bg1"/>
                </a:solidFill>
                <a:effectLst/>
                <a:latin typeface="WordVisi_MSFontService"/>
              </a:rPr>
              <a:t>Volunteer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Take more classes</a:t>
            </a:r>
          </a:p>
          <a:p>
            <a:pPr fontAlgn="base"/>
            <a:r>
              <a:rPr lang="en-US" sz="2400" b="0" i="0">
                <a:solidFill>
                  <a:schemeClr val="bg1"/>
                </a:solidFill>
                <a:effectLst/>
                <a:latin typeface="WordVisi_MSFontService"/>
              </a:rPr>
              <a:t>Rent gear</a:t>
            </a:r>
          </a:p>
          <a:p>
            <a:pPr fontAlgn="base"/>
            <a:r>
              <a:rPr lang="en-US" sz="2400">
                <a:solidFill>
                  <a:srgbClr val="FFFF00"/>
                </a:solidFill>
                <a:latin typeface="WordVisi_MSFontService"/>
              </a:rPr>
              <a:t>Buy gear</a:t>
            </a:r>
            <a:endParaRPr lang="en-US" sz="2400" b="0" i="0">
              <a:solidFill>
                <a:srgbClr val="FFFF00"/>
              </a:solidFill>
              <a:effectLst/>
              <a:latin typeface="WordVisi_MSFontService"/>
            </a:endParaRPr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83F044-EAD3-EF81-CE1B-B5FEE529319C}"/>
              </a:ext>
            </a:extLst>
          </p:cNvPr>
          <p:cNvSpPr txBox="1"/>
          <p:nvPr/>
        </p:nvSpPr>
        <p:spPr>
          <a:xfrm>
            <a:off x="9348526" y="735894"/>
            <a:ext cx="19431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New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Used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Trade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1952A9-EB0A-79B0-F79C-7BD1F688BE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0024"/>
          <a:stretch/>
        </p:blipFill>
        <p:spPr>
          <a:xfrm>
            <a:off x="4448174" y="4074089"/>
            <a:ext cx="5745861" cy="27839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AC0FED-5115-F638-99C3-72A59EFAF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9869" y="2397831"/>
            <a:ext cx="4294673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69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7062BF-0565-9331-C44F-3F9B6EC36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D9AF4-6599-5080-CC57-389807B4F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8600" y="390963"/>
            <a:ext cx="4415590" cy="891338"/>
          </a:xfrm>
        </p:spPr>
        <p:txBody>
          <a:bodyPr>
            <a:noAutofit/>
          </a:bodyPr>
          <a:lstStyle/>
          <a:p>
            <a:r>
              <a:rPr lang="en-US" sz="4800" b="0" i="0" u="none" strike="noStrike">
                <a:solidFill>
                  <a:schemeClr val="bg1"/>
                </a:solidFill>
                <a:effectLst/>
                <a:latin typeface="Franklin Gothic Demi" panose="020B0703020102020204" pitchFamily="34" charset="0"/>
              </a:rPr>
              <a:t>Let’s try it</a:t>
            </a:r>
            <a:endParaRPr lang="en-US" sz="4800">
              <a:solidFill>
                <a:schemeClr val="bg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31AF93E-895D-ACA6-C011-BEE6B6C4CB7E}"/>
              </a:ext>
            </a:extLst>
          </p:cNvPr>
          <p:cNvSpPr txBox="1">
            <a:spLocks/>
          </p:cNvSpPr>
          <p:nvPr/>
        </p:nvSpPr>
        <p:spPr>
          <a:xfrm>
            <a:off x="998393" y="1421878"/>
            <a:ext cx="5196004" cy="50279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365760" fontAlgn="base">
              <a:buFont typeface="+mj-lt"/>
              <a:buAutoNum type="arabicPeriod"/>
            </a:pPr>
            <a:r>
              <a:rPr lang="en-US" sz="2800">
                <a:solidFill>
                  <a:srgbClr val="B1A777"/>
                </a:solidFill>
                <a:latin typeface="WordVisi_MSFontService"/>
              </a:rPr>
              <a:t>Find a scene/photo/painting you like</a:t>
            </a:r>
          </a:p>
          <a:p>
            <a:pPr marL="742950" indent="-365760" fontAlgn="base">
              <a:buFont typeface="+mj-lt"/>
              <a:buAutoNum type="arabicPeriod"/>
            </a:pPr>
            <a:r>
              <a:rPr lang="en-US" sz="2800">
                <a:solidFill>
                  <a:srgbClr val="B1A777"/>
                </a:solidFill>
                <a:latin typeface="WordVisi_MSFontService"/>
              </a:rPr>
              <a:t>Determine how the light is working</a:t>
            </a:r>
          </a:p>
          <a:p>
            <a:pPr marL="742950" indent="-365760" fontAlgn="base">
              <a:buFont typeface="+mj-lt"/>
              <a:buAutoNum type="arabicPeriod"/>
            </a:pPr>
            <a:r>
              <a:rPr lang="en-US" sz="2800">
                <a:solidFill>
                  <a:srgbClr val="B1A777"/>
                </a:solidFill>
                <a:latin typeface="WordVisi_MSFontService"/>
              </a:rPr>
              <a:t>Decide on the look for your scene</a:t>
            </a:r>
          </a:p>
          <a:p>
            <a:pPr marL="742950" indent="-365760" fontAlgn="base">
              <a:buFont typeface="+mj-lt"/>
              <a:buAutoNum type="arabicPeriod"/>
            </a:pPr>
            <a:r>
              <a:rPr lang="en-US" sz="2800">
                <a:solidFill>
                  <a:srgbClr val="B1A777"/>
                </a:solidFill>
                <a:latin typeface="WordVisi_MSFontService"/>
              </a:rPr>
              <a:t>Determine what lighting can be used to achieve that look</a:t>
            </a:r>
          </a:p>
          <a:p>
            <a:pPr marL="742950" indent="-365760" fontAlgn="base">
              <a:buFont typeface="+mj-lt"/>
              <a:buAutoNum type="arabicPeriod"/>
            </a:pPr>
            <a:r>
              <a:rPr lang="en-US" sz="2800">
                <a:solidFill>
                  <a:srgbClr val="B1A777"/>
                </a:solidFill>
                <a:latin typeface="WordVisi_MSFontService"/>
              </a:rPr>
              <a:t>Compare your results with your goal, adjust, try changes</a:t>
            </a:r>
          </a:p>
        </p:txBody>
      </p:sp>
      <p:pic>
        <p:nvPicPr>
          <p:cNvPr id="12" name="Picture 11" descr="A close-up of a blue eye&#10;&#10;Description automatically generated">
            <a:extLst>
              <a:ext uri="{FF2B5EF4-FFF2-40B4-BE49-F238E27FC236}">
                <a16:creationId xmlns:a16="http://schemas.microsoft.com/office/drawing/2014/main" id="{26FB7D2F-DE2D-1AB7-D334-82737CC3B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03" y="1476008"/>
            <a:ext cx="1197014" cy="798009"/>
          </a:xfrm>
          <a:prstGeom prst="rect">
            <a:avLst/>
          </a:prstGeom>
        </p:spPr>
      </p:pic>
      <p:pic>
        <p:nvPicPr>
          <p:cNvPr id="14" name="Picture 13" descr="Formulas on a background">
            <a:extLst>
              <a:ext uri="{FF2B5EF4-FFF2-40B4-BE49-F238E27FC236}">
                <a16:creationId xmlns:a16="http://schemas.microsoft.com/office/drawing/2014/main" id="{38CB7849-1A61-DA86-283F-C9602BF76F2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9781"/>
          <a:stretch/>
        </p:blipFill>
        <p:spPr>
          <a:xfrm>
            <a:off x="105103" y="2742962"/>
            <a:ext cx="1197015" cy="809952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529B930E-C074-B02C-2143-A9B4CBF92B60}"/>
              </a:ext>
            </a:extLst>
          </p:cNvPr>
          <p:cNvSpPr txBox="1">
            <a:spLocks/>
          </p:cNvSpPr>
          <p:nvPr/>
        </p:nvSpPr>
        <p:spPr>
          <a:xfrm>
            <a:off x="152860" y="1118121"/>
            <a:ext cx="1056562" cy="39884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40000" lnSpcReduction="2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Observe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AAD92DB-CBE3-50B4-CDC8-22E26A0D2A8C}"/>
              </a:ext>
            </a:extLst>
          </p:cNvPr>
          <p:cNvSpPr txBox="1">
            <a:spLocks/>
          </p:cNvSpPr>
          <p:nvPr/>
        </p:nvSpPr>
        <p:spPr>
          <a:xfrm>
            <a:off x="227951" y="2395106"/>
            <a:ext cx="971708" cy="39884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40000" lnSpcReduction="2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Analyze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A32C281-A712-1854-1976-65F68FD061C6}"/>
              </a:ext>
            </a:extLst>
          </p:cNvPr>
          <p:cNvSpPr txBox="1">
            <a:spLocks/>
          </p:cNvSpPr>
          <p:nvPr/>
        </p:nvSpPr>
        <p:spPr>
          <a:xfrm>
            <a:off x="6040679" y="1476008"/>
            <a:ext cx="5964820" cy="50279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7190" indent="0" fontAlgn="base">
              <a:spcBef>
                <a:spcPts val="1200"/>
              </a:spcBef>
              <a:buNone/>
            </a:pPr>
            <a:r>
              <a:rPr lang="en-US" sz="2400">
                <a:solidFill>
                  <a:schemeClr val="bg1"/>
                </a:solidFill>
                <a:latin typeface="WordVisi_MSFontService"/>
              </a:rPr>
              <a:t>I just watched Dune</a:t>
            </a:r>
          </a:p>
          <a:p>
            <a:pPr marL="377190" indent="0" fontAlgn="base">
              <a:spcBef>
                <a:spcPts val="1200"/>
              </a:spcBef>
              <a:buNone/>
            </a:pPr>
            <a:endParaRPr lang="en-US" sz="1800">
              <a:solidFill>
                <a:schemeClr val="bg1"/>
              </a:solidFill>
              <a:latin typeface="WordVisi_MSFontService"/>
            </a:endParaRPr>
          </a:p>
          <a:p>
            <a:pPr marL="377190" indent="0" fontAlgn="base">
              <a:spcBef>
                <a:spcPts val="1200"/>
              </a:spcBef>
              <a:buNone/>
            </a:pPr>
            <a:r>
              <a:rPr lang="en-US" sz="2400">
                <a:solidFill>
                  <a:schemeClr val="bg1"/>
                </a:solidFill>
                <a:latin typeface="WordVisi_MSFontService"/>
              </a:rPr>
              <a:t>It’s mystical and ethereal with layers of soft warm colors and shimmering highlights</a:t>
            </a:r>
          </a:p>
          <a:p>
            <a:pPr marL="377190" indent="0" fontAlgn="base">
              <a:spcBef>
                <a:spcPts val="1800"/>
              </a:spcBef>
              <a:buNone/>
            </a:pPr>
            <a:r>
              <a:rPr lang="en-US" sz="2400">
                <a:solidFill>
                  <a:schemeClr val="bg1"/>
                </a:solidFill>
                <a:latin typeface="WordVisi_MSFontService"/>
              </a:rPr>
              <a:t>A magic dreamlike cove</a:t>
            </a:r>
          </a:p>
          <a:p>
            <a:pPr marL="377190" indent="0" fontAlgn="base">
              <a:spcBef>
                <a:spcPts val="1800"/>
              </a:spcBef>
              <a:buNone/>
            </a:pPr>
            <a:endParaRPr lang="en-US" sz="1200">
              <a:solidFill>
                <a:schemeClr val="bg1"/>
              </a:solidFill>
              <a:latin typeface="WordVisi_MSFontService"/>
            </a:endParaRPr>
          </a:p>
          <a:p>
            <a:pPr marL="377190" indent="0" fontAlgn="base">
              <a:spcBef>
                <a:spcPts val="1200"/>
              </a:spcBef>
              <a:buNone/>
            </a:pPr>
            <a:r>
              <a:rPr lang="en-US" sz="2400">
                <a:solidFill>
                  <a:schemeClr val="bg1"/>
                </a:solidFill>
                <a:latin typeface="WordVisi_MSFontService"/>
              </a:rPr>
              <a:t>Low key, warm, high contrast, soft</a:t>
            </a:r>
          </a:p>
          <a:p>
            <a:pPr marL="377190" indent="0" fontAlgn="base">
              <a:spcBef>
                <a:spcPts val="1200"/>
              </a:spcBef>
              <a:buNone/>
            </a:pPr>
            <a:endParaRPr lang="en-US" sz="1600">
              <a:solidFill>
                <a:schemeClr val="bg1"/>
              </a:solidFill>
              <a:latin typeface="WordVisi_MSFontService"/>
            </a:endParaRPr>
          </a:p>
          <a:p>
            <a:pPr marL="377190" indent="0" fontAlgn="base">
              <a:spcBef>
                <a:spcPts val="1200"/>
              </a:spcBef>
              <a:buNone/>
            </a:pPr>
            <a:r>
              <a:rPr lang="en-US" sz="2400">
                <a:solidFill>
                  <a:schemeClr val="bg1"/>
                </a:solidFill>
                <a:latin typeface="WordVisi_MSFontService"/>
              </a:rPr>
              <a:t>Let’s not go there</a:t>
            </a:r>
          </a:p>
        </p:txBody>
      </p:sp>
      <p:pic>
        <p:nvPicPr>
          <p:cNvPr id="15" name="Picture 14" descr="A person standing in front of a camera&#10;&#10;Description automatically generated">
            <a:extLst>
              <a:ext uri="{FF2B5EF4-FFF2-40B4-BE49-F238E27FC236}">
                <a16:creationId xmlns:a16="http://schemas.microsoft.com/office/drawing/2014/main" id="{78244EC6-230F-449A-D625-D643A13CE7D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408" t="-474" r="4433" b="474"/>
          <a:stretch/>
        </p:blipFill>
        <p:spPr>
          <a:xfrm>
            <a:off x="105103" y="4554544"/>
            <a:ext cx="1197015" cy="80181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2EF12E1-6C6A-BD93-986E-8C314565BF18}"/>
              </a:ext>
            </a:extLst>
          </p:cNvPr>
          <p:cNvSpPr txBox="1">
            <a:spLocks/>
          </p:cNvSpPr>
          <p:nvPr/>
        </p:nvSpPr>
        <p:spPr>
          <a:xfrm>
            <a:off x="335607" y="4202629"/>
            <a:ext cx="736006" cy="39884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40000" lnSpcReduction="2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Apply</a:t>
            </a:r>
          </a:p>
        </p:txBody>
      </p:sp>
    </p:spTree>
    <p:extLst>
      <p:ext uri="{BB962C8B-B14F-4D97-AF65-F5344CB8AC3E}">
        <p14:creationId xmlns:p14="http://schemas.microsoft.com/office/powerpoint/2010/main" val="115556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Day 7 last slide movie trailer 3">
            <a:hlinkClick r:id="" action="ppaction://media"/>
            <a:extLst>
              <a:ext uri="{FF2B5EF4-FFF2-40B4-BE49-F238E27FC236}">
                <a16:creationId xmlns:a16="http://schemas.microsoft.com/office/drawing/2014/main" id="{7B5DBACE-01A9-3E3C-4B62-8277B95F88C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41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C6ED2-5CC9-2CF5-3CDA-7730E1DA7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DD888-E2FD-D24F-A7E7-36A70580A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668756"/>
            <a:ext cx="4415590" cy="891338"/>
          </a:xfrm>
        </p:spPr>
        <p:txBody>
          <a:bodyPr>
            <a:noAutofit/>
          </a:bodyPr>
          <a:lstStyle/>
          <a:p>
            <a:r>
              <a:rPr lang="en-US" sz="4800" b="0" i="0" u="none" strike="noStrike">
                <a:solidFill>
                  <a:schemeClr val="bg1"/>
                </a:solidFill>
                <a:effectLst/>
                <a:latin typeface="Franklin Gothic Demi" panose="020B0703020102020204" pitchFamily="34" charset="0"/>
              </a:rPr>
              <a:t>Getting Started</a:t>
            </a:r>
            <a:endParaRPr lang="en-US" sz="480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DA485-DB9B-D908-ABCC-AED3B5189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0175" y="1560093"/>
            <a:ext cx="5081704" cy="5027993"/>
          </a:xfrm>
        </p:spPr>
        <p:txBody>
          <a:bodyPr>
            <a:normAutofit lnSpcReduction="10000"/>
          </a:bodyPr>
          <a:lstStyle/>
          <a:p>
            <a:pPr marL="0" indent="0" algn="l" rtl="0" fontAlgn="base">
              <a:buNone/>
            </a:pPr>
            <a:r>
              <a:rPr lang="en-US" sz="3600" b="0" i="0" u="none" strike="noStrike">
                <a:solidFill>
                  <a:schemeClr val="bg1"/>
                </a:solidFill>
                <a:effectLst/>
                <a:latin typeface="WordVisi_MSFontService"/>
              </a:rPr>
              <a:t>practice, practice, practice</a:t>
            </a:r>
          </a:p>
          <a:p>
            <a:pPr fontAlgn="base"/>
            <a:r>
              <a:rPr lang="en-US" sz="2400">
                <a:solidFill>
                  <a:srgbClr val="FFFF00"/>
                </a:solidFill>
                <a:latin typeface="WordVisi_MSFontService"/>
              </a:rPr>
              <a:t>Practice observation and analysis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Work on a crew</a:t>
            </a:r>
          </a:p>
          <a:p>
            <a:pPr fontAlgn="base"/>
            <a:r>
              <a:rPr lang="en-US" sz="2400" b="0" i="0">
                <a:solidFill>
                  <a:schemeClr val="bg1"/>
                </a:solidFill>
                <a:effectLst/>
                <a:latin typeface="WordVisi_MSFontService"/>
              </a:rPr>
              <a:t>Hire a crew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Work at a rental house</a:t>
            </a:r>
            <a:endParaRPr lang="en-US" sz="2400" b="0" i="0">
              <a:solidFill>
                <a:schemeClr val="bg1"/>
              </a:solidFill>
              <a:effectLst/>
              <a:latin typeface="WordVisi_MSFontService"/>
            </a:endParaRP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Intern</a:t>
            </a:r>
          </a:p>
          <a:p>
            <a:pPr fontAlgn="base"/>
            <a:r>
              <a:rPr lang="en-US" sz="2400" b="0" i="0">
                <a:solidFill>
                  <a:schemeClr val="bg1"/>
                </a:solidFill>
                <a:effectLst/>
                <a:latin typeface="WordVisi_MSFontService"/>
              </a:rPr>
              <a:t>Volunteer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Take more classes</a:t>
            </a:r>
          </a:p>
          <a:p>
            <a:pPr fontAlgn="base"/>
            <a:r>
              <a:rPr lang="en-US" sz="2400" b="0" i="0">
                <a:solidFill>
                  <a:schemeClr val="bg1"/>
                </a:solidFill>
                <a:effectLst/>
                <a:latin typeface="WordVisi_MSFontService"/>
              </a:rPr>
              <a:t>Rent gear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Buy gear</a:t>
            </a:r>
            <a:endParaRPr lang="en-US" sz="2400" b="0" i="0">
              <a:solidFill>
                <a:schemeClr val="bg1"/>
              </a:solidFill>
              <a:effectLst/>
              <a:latin typeface="WordVisi_MSFontService"/>
            </a:endParaRPr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2FC5E5-AE44-15FE-D658-DCFC402D6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4065" y="228221"/>
            <a:ext cx="2124075" cy="32007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2F7BC5-C68D-3CD3-8B1E-857A06E83D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7611" y="3601807"/>
            <a:ext cx="2354858" cy="28134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1DF0EE-2C68-BE92-5715-A95515EF482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268" r="3252"/>
          <a:stretch/>
        </p:blipFill>
        <p:spPr>
          <a:xfrm>
            <a:off x="9116823" y="3268147"/>
            <a:ext cx="2174803" cy="29395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9E6E74-CE6A-0127-14BB-D2C421F7D889}"/>
              </a:ext>
            </a:extLst>
          </p:cNvPr>
          <p:cNvSpPr txBox="1"/>
          <p:nvPr/>
        </p:nvSpPr>
        <p:spPr>
          <a:xfrm>
            <a:off x="9348526" y="735894"/>
            <a:ext cx="19431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Direction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Color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Soft/hard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Contrast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Reflectivity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B49CB2D-00AA-DE7D-0A00-6731CB4E6B42}"/>
              </a:ext>
            </a:extLst>
          </p:cNvPr>
          <p:cNvSpPr txBox="1">
            <a:spLocks/>
          </p:cNvSpPr>
          <p:nvPr/>
        </p:nvSpPr>
        <p:spPr>
          <a:xfrm>
            <a:off x="6596179" y="2139957"/>
            <a:ext cx="5196004" cy="50279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365760" fontAlgn="base">
              <a:buFont typeface="+mj-lt"/>
              <a:buAutoNum type="arabicPeriod"/>
            </a:pPr>
            <a:r>
              <a:rPr lang="en-US" sz="2800">
                <a:solidFill>
                  <a:srgbClr val="B1A777"/>
                </a:solidFill>
                <a:latin typeface="WordVisi_MSFontService"/>
              </a:rPr>
              <a:t>Find a scene/photo/painting you like</a:t>
            </a:r>
          </a:p>
          <a:p>
            <a:pPr marL="742950" indent="-365760" fontAlgn="base">
              <a:buFont typeface="+mj-lt"/>
              <a:buAutoNum type="arabicPeriod"/>
            </a:pPr>
            <a:r>
              <a:rPr lang="en-US" sz="2800">
                <a:solidFill>
                  <a:srgbClr val="B1A777"/>
                </a:solidFill>
                <a:latin typeface="WordVisi_MSFontService"/>
              </a:rPr>
              <a:t>Determine how the light is working</a:t>
            </a:r>
          </a:p>
          <a:p>
            <a:pPr marL="742950" indent="-365760" fontAlgn="base">
              <a:buFont typeface="+mj-lt"/>
              <a:buAutoNum type="arabicPeriod"/>
            </a:pPr>
            <a:r>
              <a:rPr lang="en-US" sz="2800">
                <a:solidFill>
                  <a:srgbClr val="B1A777"/>
                </a:solidFill>
                <a:latin typeface="WordVisi_MSFontService"/>
              </a:rPr>
              <a:t>Decide on the look for your scene</a:t>
            </a:r>
          </a:p>
          <a:p>
            <a:pPr marL="742950" indent="-365760" fontAlgn="base">
              <a:buFont typeface="+mj-lt"/>
              <a:buAutoNum type="arabicPeriod"/>
            </a:pPr>
            <a:r>
              <a:rPr lang="en-US" sz="2800">
                <a:solidFill>
                  <a:srgbClr val="B1A777"/>
                </a:solidFill>
                <a:latin typeface="WordVisi_MSFontService"/>
              </a:rPr>
              <a:t>Determine what lighting can be used to achieve that look</a:t>
            </a:r>
          </a:p>
          <a:p>
            <a:pPr marL="742950" indent="-365760" fontAlgn="base">
              <a:buFont typeface="+mj-lt"/>
              <a:buAutoNum type="arabicPeriod"/>
            </a:pPr>
            <a:r>
              <a:rPr lang="en-US" sz="2800">
                <a:solidFill>
                  <a:srgbClr val="B1A777"/>
                </a:solidFill>
                <a:latin typeface="WordVisi_MSFontService"/>
              </a:rPr>
              <a:t>Compare your results with your goal, adjust, try changes</a:t>
            </a:r>
          </a:p>
        </p:txBody>
      </p:sp>
      <p:sp>
        <p:nvSpPr>
          <p:cNvPr id="9" name="Rectangle 8" title="Side bar">
            <a:extLst>
              <a:ext uri="{FF2B5EF4-FFF2-40B4-BE49-F238E27FC236}">
                <a16:creationId xmlns:a16="http://schemas.microsoft.com/office/drawing/2014/main" id="{0DD65113-2042-0057-024A-9894CBF9BC1E}"/>
              </a:ext>
            </a:extLst>
          </p:cNvPr>
          <p:cNvSpPr/>
          <p:nvPr/>
        </p:nvSpPr>
        <p:spPr>
          <a:xfrm>
            <a:off x="6481879" y="0"/>
            <a:ext cx="228600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2" name="Picture 11" descr="A close-up of a blue eye&#10;&#10;Description automatically generated">
            <a:extLst>
              <a:ext uri="{FF2B5EF4-FFF2-40B4-BE49-F238E27FC236}">
                <a16:creationId xmlns:a16="http://schemas.microsoft.com/office/drawing/2014/main" id="{340B3D04-987E-766F-A0BB-BEA3056430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5109" y="908864"/>
            <a:ext cx="1197014" cy="798009"/>
          </a:xfrm>
          <a:prstGeom prst="rect">
            <a:avLst/>
          </a:prstGeom>
        </p:spPr>
      </p:pic>
      <p:pic>
        <p:nvPicPr>
          <p:cNvPr id="14" name="Picture 13" descr="Formulas on a background">
            <a:extLst>
              <a:ext uri="{FF2B5EF4-FFF2-40B4-BE49-F238E27FC236}">
                <a16:creationId xmlns:a16="http://schemas.microsoft.com/office/drawing/2014/main" id="{463D7C62-A2DD-381A-544B-FC4999ACE35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9781"/>
          <a:stretch/>
        </p:blipFill>
        <p:spPr>
          <a:xfrm>
            <a:off x="8911816" y="902893"/>
            <a:ext cx="1197015" cy="809952"/>
          </a:xfrm>
          <a:prstGeom prst="rect">
            <a:avLst/>
          </a:prstGeom>
        </p:spPr>
      </p:pic>
      <p:pic>
        <p:nvPicPr>
          <p:cNvPr id="16" name="Picture 15" descr="A person standing in front of a camera&#10;&#10;Description automatically generated">
            <a:extLst>
              <a:ext uri="{FF2B5EF4-FFF2-40B4-BE49-F238E27FC236}">
                <a16:creationId xmlns:a16="http://schemas.microsoft.com/office/drawing/2014/main" id="{86A9E041-6874-56E3-E236-EEBBF82F275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1408" t="-474" r="4433" b="474"/>
          <a:stretch/>
        </p:blipFill>
        <p:spPr>
          <a:xfrm>
            <a:off x="10480868" y="902893"/>
            <a:ext cx="1197015" cy="80181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AB4FDB53-4856-0442-6443-C21A0E918EF2}"/>
              </a:ext>
            </a:extLst>
          </p:cNvPr>
          <p:cNvSpPr txBox="1">
            <a:spLocks/>
          </p:cNvSpPr>
          <p:nvPr/>
        </p:nvSpPr>
        <p:spPr>
          <a:xfrm>
            <a:off x="7282866" y="550977"/>
            <a:ext cx="1056562" cy="39884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40000" lnSpcReduction="2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Observe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05F9BCB-DF61-ABF8-E186-931B44BF71BC}"/>
              </a:ext>
            </a:extLst>
          </p:cNvPr>
          <p:cNvSpPr txBox="1">
            <a:spLocks/>
          </p:cNvSpPr>
          <p:nvPr/>
        </p:nvSpPr>
        <p:spPr>
          <a:xfrm>
            <a:off x="9034664" y="555037"/>
            <a:ext cx="971708" cy="39884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40000" lnSpcReduction="2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Analyze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5E4B603-52B3-AB2A-F1BD-97B37F28F83D}"/>
              </a:ext>
            </a:extLst>
          </p:cNvPr>
          <p:cNvSpPr txBox="1">
            <a:spLocks/>
          </p:cNvSpPr>
          <p:nvPr/>
        </p:nvSpPr>
        <p:spPr>
          <a:xfrm>
            <a:off x="10711372" y="550978"/>
            <a:ext cx="736006" cy="39884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40000" lnSpcReduction="2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Apply</a:t>
            </a:r>
          </a:p>
        </p:txBody>
      </p:sp>
    </p:spTree>
    <p:extLst>
      <p:ext uri="{BB962C8B-B14F-4D97-AF65-F5344CB8AC3E}">
        <p14:creationId xmlns:p14="http://schemas.microsoft.com/office/powerpoint/2010/main" val="146970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uiExpand="1" build="p"/>
      <p:bldP spid="9" grpId="0" uiExpand="1" animBg="1"/>
      <p:bldP spid="19" grpId="0" uiExpand="1"/>
      <p:bldP spid="20" grpId="0" uiExpand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F5569-41B1-1754-4E52-38A653105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E9ED9-2924-8A20-7511-17B396DCE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668756"/>
            <a:ext cx="4415590" cy="891338"/>
          </a:xfrm>
        </p:spPr>
        <p:txBody>
          <a:bodyPr>
            <a:noAutofit/>
          </a:bodyPr>
          <a:lstStyle/>
          <a:p>
            <a:r>
              <a:rPr lang="en-US" sz="4800" b="0" i="0" u="none" strike="noStrike">
                <a:solidFill>
                  <a:schemeClr val="bg1"/>
                </a:solidFill>
                <a:effectLst/>
                <a:latin typeface="Franklin Gothic Demi" panose="020B0703020102020204" pitchFamily="34" charset="0"/>
              </a:rPr>
              <a:t>Getting Started</a:t>
            </a:r>
            <a:endParaRPr lang="en-US" sz="480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26336-0BBF-7B13-4E30-BF198558B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0175" y="1560093"/>
            <a:ext cx="5310304" cy="5027993"/>
          </a:xfrm>
        </p:spPr>
        <p:txBody>
          <a:bodyPr>
            <a:normAutofit lnSpcReduction="10000"/>
          </a:bodyPr>
          <a:lstStyle/>
          <a:p>
            <a:pPr marL="0" indent="0" algn="l" rtl="0" fontAlgn="base">
              <a:buNone/>
            </a:pPr>
            <a:r>
              <a:rPr lang="en-US" sz="3600" b="0" i="0" u="none" strike="noStrike">
                <a:solidFill>
                  <a:schemeClr val="bg1"/>
                </a:solidFill>
                <a:effectLst/>
                <a:latin typeface="WordVisi_MSFontService"/>
              </a:rPr>
              <a:t>practice, practice, practice</a:t>
            </a:r>
          </a:p>
          <a:p>
            <a:pPr fontAlgn="base"/>
            <a:r>
              <a:rPr lang="en-US" sz="2400">
                <a:solidFill>
                  <a:srgbClr val="FFFF00"/>
                </a:solidFill>
                <a:latin typeface="WordVisi_MSFontService"/>
              </a:rPr>
              <a:t>Practice observation and analysis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Work on a crew</a:t>
            </a:r>
          </a:p>
          <a:p>
            <a:pPr fontAlgn="base"/>
            <a:r>
              <a:rPr lang="en-US" sz="2400" b="0" i="0">
                <a:solidFill>
                  <a:schemeClr val="bg1"/>
                </a:solidFill>
                <a:effectLst/>
                <a:latin typeface="WordVisi_MSFontService"/>
              </a:rPr>
              <a:t>Hire a crew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Work at a rental house</a:t>
            </a:r>
            <a:endParaRPr lang="en-US" sz="2400" b="0" i="0">
              <a:solidFill>
                <a:schemeClr val="bg1"/>
              </a:solidFill>
              <a:effectLst/>
              <a:latin typeface="WordVisi_MSFontService"/>
            </a:endParaRP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Intern</a:t>
            </a:r>
          </a:p>
          <a:p>
            <a:pPr fontAlgn="base"/>
            <a:r>
              <a:rPr lang="en-US" sz="2400" b="0" i="0">
                <a:solidFill>
                  <a:schemeClr val="bg1"/>
                </a:solidFill>
                <a:effectLst/>
                <a:latin typeface="WordVisi_MSFontService"/>
              </a:rPr>
              <a:t>Volunteer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Take more classes</a:t>
            </a:r>
          </a:p>
          <a:p>
            <a:pPr fontAlgn="base"/>
            <a:r>
              <a:rPr lang="en-US" sz="2400" b="0" i="0">
                <a:solidFill>
                  <a:schemeClr val="bg1"/>
                </a:solidFill>
                <a:effectLst/>
                <a:latin typeface="WordVisi_MSFontService"/>
              </a:rPr>
              <a:t>Rent gear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Buy gear</a:t>
            </a:r>
            <a:endParaRPr lang="en-US" sz="2400" b="0" i="0">
              <a:solidFill>
                <a:schemeClr val="bg1"/>
              </a:solidFill>
              <a:effectLst/>
              <a:latin typeface="WordVisi_MSFontService"/>
            </a:endParaRPr>
          </a:p>
          <a:p>
            <a:endParaRPr lang="en-US"/>
          </a:p>
        </p:txBody>
      </p:sp>
      <p:sp>
        <p:nvSpPr>
          <p:cNvPr id="4" name="Rectangle 3" title="Side bar">
            <a:extLst>
              <a:ext uri="{FF2B5EF4-FFF2-40B4-BE49-F238E27FC236}">
                <a16:creationId xmlns:a16="http://schemas.microsoft.com/office/drawing/2014/main" id="{0523D7E2-BFB8-6148-06C8-ED009FF25BDE}"/>
              </a:ext>
            </a:extLst>
          </p:cNvPr>
          <p:cNvSpPr/>
          <p:nvPr/>
        </p:nvSpPr>
        <p:spPr>
          <a:xfrm>
            <a:off x="6481879" y="0"/>
            <a:ext cx="228600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6ED05B-F5B2-2CE4-CDF2-8479A34700BE}"/>
              </a:ext>
            </a:extLst>
          </p:cNvPr>
          <p:cNvSpPr txBox="1">
            <a:spLocks/>
          </p:cNvSpPr>
          <p:nvPr/>
        </p:nvSpPr>
        <p:spPr>
          <a:xfrm>
            <a:off x="7760346" y="3062991"/>
            <a:ext cx="3415654" cy="732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Franklin Gothic Book" panose="020B0503020102020204" pitchFamily="34" charset="0"/>
              <a:buNone/>
            </a:pPr>
            <a:r>
              <a:rPr lang="en-US" sz="3600">
                <a:solidFill>
                  <a:schemeClr val="bg1"/>
                </a:solidFill>
                <a:latin typeface="WordVisi_MSFontService"/>
              </a:rPr>
              <a:t>rinse and repeat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86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014D0-8658-1E03-74AD-814C0E889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327A8-A84A-D767-38FF-7BC37124F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668756"/>
            <a:ext cx="4415590" cy="891338"/>
          </a:xfrm>
        </p:spPr>
        <p:txBody>
          <a:bodyPr>
            <a:noAutofit/>
          </a:bodyPr>
          <a:lstStyle/>
          <a:p>
            <a:r>
              <a:rPr lang="en-US" sz="4800" b="0" i="0" u="none" strike="noStrike">
                <a:solidFill>
                  <a:schemeClr val="bg1"/>
                </a:solidFill>
                <a:effectLst/>
                <a:latin typeface="Franklin Gothic Demi" panose="020B0703020102020204" pitchFamily="34" charset="0"/>
              </a:rPr>
              <a:t>Getting Started</a:t>
            </a:r>
            <a:endParaRPr lang="en-US" sz="480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0E69C-53B9-7654-B941-AE1129CB9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0175" y="1560093"/>
            <a:ext cx="7905750" cy="5027993"/>
          </a:xfrm>
        </p:spPr>
        <p:txBody>
          <a:bodyPr>
            <a:normAutofit lnSpcReduction="10000"/>
          </a:bodyPr>
          <a:lstStyle/>
          <a:p>
            <a:pPr marL="0" indent="0" algn="l" rtl="0" fontAlgn="base">
              <a:buNone/>
            </a:pPr>
            <a:r>
              <a:rPr lang="en-US" sz="3600" b="0" i="0" u="none" strike="noStrike">
                <a:solidFill>
                  <a:schemeClr val="bg1"/>
                </a:solidFill>
                <a:effectLst/>
                <a:latin typeface="WordVisi_MSFontService"/>
              </a:rPr>
              <a:t>practice, practice, practice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Practice observation and analysis</a:t>
            </a:r>
          </a:p>
          <a:p>
            <a:pPr fontAlgn="base"/>
            <a:r>
              <a:rPr lang="en-US" sz="2400">
                <a:solidFill>
                  <a:srgbClr val="FFFF00"/>
                </a:solidFill>
                <a:latin typeface="WordVisi_MSFontService"/>
              </a:rPr>
              <a:t>Work on a crew</a:t>
            </a:r>
          </a:p>
          <a:p>
            <a:pPr fontAlgn="base"/>
            <a:r>
              <a:rPr lang="en-US" sz="2400" b="0" i="0">
                <a:solidFill>
                  <a:schemeClr val="bg1"/>
                </a:solidFill>
                <a:effectLst/>
                <a:latin typeface="WordVisi_MSFontService"/>
              </a:rPr>
              <a:t>Hire a crew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Work at a rental house</a:t>
            </a:r>
            <a:endParaRPr lang="en-US" sz="2400" b="0" i="0">
              <a:solidFill>
                <a:schemeClr val="bg1"/>
              </a:solidFill>
              <a:effectLst/>
              <a:latin typeface="WordVisi_MSFontService"/>
            </a:endParaRP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Intern</a:t>
            </a:r>
          </a:p>
          <a:p>
            <a:pPr fontAlgn="base"/>
            <a:r>
              <a:rPr lang="en-US" sz="2400" b="0" i="0">
                <a:solidFill>
                  <a:schemeClr val="bg1"/>
                </a:solidFill>
                <a:effectLst/>
                <a:latin typeface="WordVisi_MSFontService"/>
              </a:rPr>
              <a:t>Volunteer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Take more classes</a:t>
            </a:r>
          </a:p>
          <a:p>
            <a:pPr fontAlgn="base"/>
            <a:r>
              <a:rPr lang="en-US" sz="2400" b="0" i="0">
                <a:solidFill>
                  <a:schemeClr val="bg1"/>
                </a:solidFill>
                <a:effectLst/>
                <a:latin typeface="WordVisi_MSFontService"/>
              </a:rPr>
              <a:t>Rent gear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Buy gear</a:t>
            </a:r>
            <a:endParaRPr lang="en-US" sz="2400" b="0" i="0">
              <a:solidFill>
                <a:schemeClr val="bg1"/>
              </a:solidFill>
              <a:effectLst/>
              <a:latin typeface="WordVisi_MSFontService"/>
            </a:endParaRPr>
          </a:p>
          <a:p>
            <a:endParaRPr lang="en-US"/>
          </a:p>
        </p:txBody>
      </p:sp>
      <p:pic>
        <p:nvPicPr>
          <p:cNvPr id="5" name="Picture 4" descr="A group of people with cameras&#10;&#10;Description automatically generated">
            <a:extLst>
              <a:ext uri="{FF2B5EF4-FFF2-40B4-BE49-F238E27FC236}">
                <a16:creationId xmlns:a16="http://schemas.microsoft.com/office/drawing/2014/main" id="{164BDBFE-C4B1-663E-6BD4-40EDC5694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150" y="2573299"/>
            <a:ext cx="5353050" cy="40147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4A2D22-3941-0616-6884-54BBB6098C87}"/>
              </a:ext>
            </a:extLst>
          </p:cNvPr>
          <p:cNvSpPr txBox="1"/>
          <p:nvPr/>
        </p:nvSpPr>
        <p:spPr>
          <a:xfrm>
            <a:off x="9348526" y="735894"/>
            <a:ext cx="1943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Networking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Directories</a:t>
            </a:r>
          </a:p>
        </p:txBody>
      </p:sp>
    </p:spTree>
    <p:extLst>
      <p:ext uri="{BB962C8B-B14F-4D97-AF65-F5344CB8AC3E}">
        <p14:creationId xmlns:p14="http://schemas.microsoft.com/office/powerpoint/2010/main" val="166006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8F6E11-B6A6-FE31-A485-9AEF11559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C75B7-ACD8-0EC0-BD34-22A7BFC91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668756"/>
            <a:ext cx="4415590" cy="891338"/>
          </a:xfrm>
        </p:spPr>
        <p:txBody>
          <a:bodyPr>
            <a:noAutofit/>
          </a:bodyPr>
          <a:lstStyle/>
          <a:p>
            <a:r>
              <a:rPr lang="en-US" sz="4800" b="0" i="0" u="none" strike="noStrike">
                <a:solidFill>
                  <a:schemeClr val="bg1"/>
                </a:solidFill>
                <a:effectLst/>
                <a:latin typeface="Franklin Gothic Demi" panose="020B0703020102020204" pitchFamily="34" charset="0"/>
              </a:rPr>
              <a:t>Getting Started</a:t>
            </a:r>
            <a:endParaRPr lang="en-US" sz="480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96E2E-398E-9A55-93BE-5AAB99020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0175" y="1560093"/>
            <a:ext cx="7905750" cy="5027993"/>
          </a:xfrm>
        </p:spPr>
        <p:txBody>
          <a:bodyPr>
            <a:normAutofit lnSpcReduction="10000"/>
          </a:bodyPr>
          <a:lstStyle/>
          <a:p>
            <a:pPr marL="0" indent="0" algn="l" rtl="0" fontAlgn="base">
              <a:buNone/>
            </a:pPr>
            <a:r>
              <a:rPr lang="en-US" sz="3600" b="0" i="0" u="none" strike="noStrike">
                <a:solidFill>
                  <a:schemeClr val="bg1"/>
                </a:solidFill>
                <a:effectLst/>
                <a:latin typeface="WordVisi_MSFontService"/>
              </a:rPr>
              <a:t>practice, practice, practice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Practice observation and analysis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Work on a crew</a:t>
            </a:r>
          </a:p>
          <a:p>
            <a:pPr fontAlgn="base"/>
            <a:r>
              <a:rPr lang="en-US" sz="2400" b="0" i="0">
                <a:solidFill>
                  <a:srgbClr val="FFFF00"/>
                </a:solidFill>
                <a:effectLst/>
                <a:latin typeface="WordVisi_MSFontService"/>
              </a:rPr>
              <a:t>Hire a crew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Work at a rental house</a:t>
            </a:r>
            <a:endParaRPr lang="en-US" sz="2400" b="0" i="0">
              <a:solidFill>
                <a:schemeClr val="bg1"/>
              </a:solidFill>
              <a:effectLst/>
              <a:latin typeface="WordVisi_MSFontService"/>
            </a:endParaRP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Intern</a:t>
            </a:r>
          </a:p>
          <a:p>
            <a:pPr fontAlgn="base"/>
            <a:r>
              <a:rPr lang="en-US" sz="2400" b="0" i="0">
                <a:solidFill>
                  <a:schemeClr val="bg1"/>
                </a:solidFill>
                <a:effectLst/>
                <a:latin typeface="WordVisi_MSFontService"/>
              </a:rPr>
              <a:t>Volunteer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Take more classes</a:t>
            </a:r>
          </a:p>
          <a:p>
            <a:pPr fontAlgn="base"/>
            <a:r>
              <a:rPr lang="en-US" sz="2400" b="0" i="0">
                <a:solidFill>
                  <a:schemeClr val="bg1"/>
                </a:solidFill>
                <a:effectLst/>
                <a:latin typeface="WordVisi_MSFontService"/>
              </a:rPr>
              <a:t>Rent gear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Buy gear</a:t>
            </a:r>
            <a:endParaRPr lang="en-US" sz="2400" b="0" i="0">
              <a:solidFill>
                <a:schemeClr val="bg1"/>
              </a:solidFill>
              <a:effectLst/>
              <a:latin typeface="WordVisi_MSFontService"/>
            </a:endParaRPr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3E014E-A9FD-369E-B2F7-941883892444}"/>
              </a:ext>
            </a:extLst>
          </p:cNvPr>
          <p:cNvSpPr txBox="1"/>
          <p:nvPr/>
        </p:nvSpPr>
        <p:spPr>
          <a:xfrm>
            <a:off x="8972550" y="735894"/>
            <a:ext cx="32194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Production Companies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Agencies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Directories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Rental houses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Word of mouth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Budgeting</a:t>
            </a:r>
          </a:p>
        </p:txBody>
      </p:sp>
      <p:pic>
        <p:nvPicPr>
          <p:cNvPr id="6" name="Picture 5" descr="A group of people filming a movie&#10;&#10;Description automatically generated">
            <a:extLst>
              <a:ext uri="{FF2B5EF4-FFF2-40B4-BE49-F238E27FC236}">
                <a16:creationId xmlns:a16="http://schemas.microsoft.com/office/drawing/2014/main" id="{C456E504-0200-BA93-965C-850BB3617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273" y="3178156"/>
            <a:ext cx="4927092" cy="327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59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13392F-6DCA-BC2F-FAE0-23136BAB9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0B45C-CE60-3E25-3632-4E22AD477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668756"/>
            <a:ext cx="4415590" cy="891338"/>
          </a:xfrm>
        </p:spPr>
        <p:txBody>
          <a:bodyPr>
            <a:noAutofit/>
          </a:bodyPr>
          <a:lstStyle/>
          <a:p>
            <a:r>
              <a:rPr lang="en-US" sz="4800" b="0" i="0" u="none" strike="noStrike">
                <a:solidFill>
                  <a:schemeClr val="bg1"/>
                </a:solidFill>
                <a:effectLst/>
                <a:latin typeface="Franklin Gothic Demi" panose="020B0703020102020204" pitchFamily="34" charset="0"/>
              </a:rPr>
              <a:t>Getting Started</a:t>
            </a:r>
            <a:endParaRPr lang="en-US" sz="480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4467A-8204-9FAE-10A3-91B1D78E9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0175" y="1560093"/>
            <a:ext cx="7905750" cy="5027993"/>
          </a:xfrm>
        </p:spPr>
        <p:txBody>
          <a:bodyPr>
            <a:normAutofit lnSpcReduction="10000"/>
          </a:bodyPr>
          <a:lstStyle/>
          <a:p>
            <a:pPr marL="0" indent="0" algn="l" rtl="0" fontAlgn="base">
              <a:buNone/>
            </a:pPr>
            <a:r>
              <a:rPr lang="en-US" sz="3600" b="0" i="0" u="none" strike="noStrike">
                <a:solidFill>
                  <a:schemeClr val="bg1"/>
                </a:solidFill>
                <a:effectLst/>
                <a:latin typeface="WordVisi_MSFontService"/>
              </a:rPr>
              <a:t>practice, practice, practice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Practice observation and analysis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Work on a crew</a:t>
            </a:r>
          </a:p>
          <a:p>
            <a:pPr fontAlgn="base"/>
            <a:r>
              <a:rPr lang="en-US" sz="2400" b="0" i="0">
                <a:solidFill>
                  <a:schemeClr val="bg1"/>
                </a:solidFill>
                <a:effectLst/>
                <a:latin typeface="WordVisi_MSFontService"/>
              </a:rPr>
              <a:t>Hire a crew</a:t>
            </a:r>
          </a:p>
          <a:p>
            <a:pPr fontAlgn="base"/>
            <a:r>
              <a:rPr lang="en-US" sz="2400">
                <a:solidFill>
                  <a:srgbClr val="FFFF00"/>
                </a:solidFill>
                <a:latin typeface="WordVisi_MSFontService"/>
              </a:rPr>
              <a:t>Work at a rental house</a:t>
            </a:r>
            <a:endParaRPr lang="en-US" sz="2400" b="0" i="0">
              <a:solidFill>
                <a:srgbClr val="FFFF00"/>
              </a:solidFill>
              <a:effectLst/>
              <a:latin typeface="WordVisi_MSFontService"/>
            </a:endParaRP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Intern</a:t>
            </a:r>
          </a:p>
          <a:p>
            <a:pPr fontAlgn="base"/>
            <a:r>
              <a:rPr lang="en-US" sz="2400" b="0" i="0">
                <a:solidFill>
                  <a:schemeClr val="bg1"/>
                </a:solidFill>
                <a:effectLst/>
                <a:latin typeface="WordVisi_MSFontService"/>
              </a:rPr>
              <a:t>Volunteer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Take more classes</a:t>
            </a:r>
          </a:p>
          <a:p>
            <a:pPr fontAlgn="base"/>
            <a:r>
              <a:rPr lang="en-US" sz="2400" b="0" i="0">
                <a:solidFill>
                  <a:schemeClr val="bg1"/>
                </a:solidFill>
                <a:effectLst/>
                <a:latin typeface="WordVisi_MSFontService"/>
              </a:rPr>
              <a:t>Rent gear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Buy gear</a:t>
            </a:r>
            <a:endParaRPr lang="en-US" sz="2400" b="0" i="0">
              <a:solidFill>
                <a:schemeClr val="bg1"/>
              </a:solidFill>
              <a:effectLst/>
              <a:latin typeface="WordVisi_MSFontService"/>
            </a:endParaRPr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E01695-872C-3766-E5D5-562CCE8079EE}"/>
              </a:ext>
            </a:extLst>
          </p:cNvPr>
          <p:cNvSpPr txBox="1"/>
          <p:nvPr/>
        </p:nvSpPr>
        <p:spPr>
          <a:xfrm>
            <a:off x="7162800" y="233820"/>
            <a:ext cx="50292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Internship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Part time/full time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Cleaning, checking, inventor, low pay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Learn the equipment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Get to know people</a:t>
            </a:r>
          </a:p>
          <a:p>
            <a:pPr fontAlgn="base"/>
            <a:endParaRPr lang="en-US" sz="2400">
              <a:solidFill>
                <a:schemeClr val="bg1"/>
              </a:solidFill>
              <a:latin typeface="WordVisi_MSFontServic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262D44-B5C6-1557-AA3A-1403AF978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25" y="2182475"/>
            <a:ext cx="5444054" cy="3208979"/>
          </a:xfrm>
          <a:prstGeom prst="rect">
            <a:avLst/>
          </a:prstGeom>
        </p:spPr>
      </p:pic>
      <p:pic>
        <p:nvPicPr>
          <p:cNvPr id="9" name="Picture 8" descr="A large warehouse with carts and boxes&#10;&#10;Description automatically generated">
            <a:extLst>
              <a:ext uri="{FF2B5EF4-FFF2-40B4-BE49-F238E27FC236}">
                <a16:creationId xmlns:a16="http://schemas.microsoft.com/office/drawing/2014/main" id="{7C1576EE-D606-B233-776B-4AA86BAC21D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548"/>
          <a:stretch/>
        </p:blipFill>
        <p:spPr>
          <a:xfrm>
            <a:off x="4421880" y="4315857"/>
            <a:ext cx="7408776" cy="237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9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7356BE-8AC4-7C43-4AD8-64A878B4C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66FE7-5579-A0DD-12A1-30C448267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668756"/>
            <a:ext cx="4415590" cy="891338"/>
          </a:xfrm>
        </p:spPr>
        <p:txBody>
          <a:bodyPr>
            <a:noAutofit/>
          </a:bodyPr>
          <a:lstStyle/>
          <a:p>
            <a:r>
              <a:rPr lang="en-US" sz="4800" b="0" i="0" u="none" strike="noStrike">
                <a:solidFill>
                  <a:schemeClr val="bg1"/>
                </a:solidFill>
                <a:effectLst/>
                <a:latin typeface="Franklin Gothic Demi" panose="020B0703020102020204" pitchFamily="34" charset="0"/>
              </a:rPr>
              <a:t>Getting Started</a:t>
            </a:r>
            <a:endParaRPr lang="en-US" sz="480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714C3-03CB-8DDB-ECB7-0D171546A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0175" y="1560093"/>
            <a:ext cx="7905750" cy="5027993"/>
          </a:xfrm>
        </p:spPr>
        <p:txBody>
          <a:bodyPr>
            <a:normAutofit lnSpcReduction="10000"/>
          </a:bodyPr>
          <a:lstStyle/>
          <a:p>
            <a:pPr marL="0" indent="0" algn="l" rtl="0" fontAlgn="base">
              <a:buNone/>
            </a:pPr>
            <a:r>
              <a:rPr lang="en-US" sz="3600" b="0" i="0" u="none" strike="noStrike">
                <a:solidFill>
                  <a:schemeClr val="bg1"/>
                </a:solidFill>
                <a:effectLst/>
                <a:latin typeface="WordVisi_MSFontService"/>
              </a:rPr>
              <a:t>practice, practice, practice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Practice observation and analysis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Work on a crew</a:t>
            </a:r>
          </a:p>
          <a:p>
            <a:pPr fontAlgn="base"/>
            <a:r>
              <a:rPr lang="en-US" sz="2400" b="0" i="0">
                <a:solidFill>
                  <a:schemeClr val="bg1"/>
                </a:solidFill>
                <a:effectLst/>
                <a:latin typeface="WordVisi_MSFontService"/>
              </a:rPr>
              <a:t>Hire a crew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Work at a rental house</a:t>
            </a:r>
            <a:endParaRPr lang="en-US" sz="2400" b="0" i="0">
              <a:solidFill>
                <a:schemeClr val="bg1"/>
              </a:solidFill>
              <a:effectLst/>
              <a:latin typeface="WordVisi_MSFontService"/>
            </a:endParaRPr>
          </a:p>
          <a:p>
            <a:pPr fontAlgn="base"/>
            <a:r>
              <a:rPr lang="en-US" sz="2400">
                <a:solidFill>
                  <a:srgbClr val="FFFF00"/>
                </a:solidFill>
                <a:latin typeface="WordVisi_MSFontService"/>
              </a:rPr>
              <a:t>Intern</a:t>
            </a:r>
          </a:p>
          <a:p>
            <a:pPr fontAlgn="base"/>
            <a:r>
              <a:rPr lang="en-US" sz="2400" b="0" i="0">
                <a:solidFill>
                  <a:schemeClr val="bg1"/>
                </a:solidFill>
                <a:effectLst/>
                <a:latin typeface="WordVisi_MSFontService"/>
              </a:rPr>
              <a:t>Volunteer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Take more classes</a:t>
            </a:r>
          </a:p>
          <a:p>
            <a:pPr fontAlgn="base"/>
            <a:r>
              <a:rPr lang="en-US" sz="2400" b="0" i="0">
                <a:solidFill>
                  <a:schemeClr val="bg1"/>
                </a:solidFill>
                <a:effectLst/>
                <a:latin typeface="WordVisi_MSFontService"/>
              </a:rPr>
              <a:t>Rent gear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Buy gear</a:t>
            </a:r>
            <a:endParaRPr lang="en-US" sz="2400" b="0" i="0">
              <a:solidFill>
                <a:schemeClr val="bg1"/>
              </a:solidFill>
              <a:effectLst/>
              <a:latin typeface="WordVisi_MSFontService"/>
            </a:endParaRPr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FEB2AC-99EB-3CE1-1637-A030CDBFC4BA}"/>
              </a:ext>
            </a:extLst>
          </p:cNvPr>
          <p:cNvSpPr txBox="1"/>
          <p:nvPr/>
        </p:nvSpPr>
        <p:spPr>
          <a:xfrm>
            <a:off x="8429625" y="735894"/>
            <a:ext cx="31813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Little or no pay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Meet people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Can turn into paid work</a:t>
            </a:r>
          </a:p>
        </p:txBody>
      </p:sp>
      <p:pic>
        <p:nvPicPr>
          <p:cNvPr id="6" name="Picture 5" descr="A group of men carrying buckets&#10;&#10;Description automatically generated">
            <a:extLst>
              <a:ext uri="{FF2B5EF4-FFF2-40B4-BE49-F238E27FC236}">
                <a16:creationId xmlns:a16="http://schemas.microsoft.com/office/drawing/2014/main" id="{A1DBECA9-9738-54C7-1CA4-74320C8DB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826" y="2934348"/>
            <a:ext cx="5638800" cy="364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60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B0548-61A0-3573-BEC4-84CABD16E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4BD19-4E8D-77D7-65C1-5A91E7CAB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668756"/>
            <a:ext cx="4415590" cy="891338"/>
          </a:xfrm>
        </p:spPr>
        <p:txBody>
          <a:bodyPr>
            <a:noAutofit/>
          </a:bodyPr>
          <a:lstStyle/>
          <a:p>
            <a:r>
              <a:rPr lang="en-US" sz="4800" b="0" i="0" u="none" strike="noStrike">
                <a:solidFill>
                  <a:schemeClr val="bg1"/>
                </a:solidFill>
                <a:effectLst/>
                <a:latin typeface="Franklin Gothic Demi" panose="020B0703020102020204" pitchFamily="34" charset="0"/>
              </a:rPr>
              <a:t>Getting Started</a:t>
            </a:r>
            <a:endParaRPr lang="en-US" sz="480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C373D-4EC7-6F3E-9F8B-598D3409C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0175" y="1560093"/>
            <a:ext cx="7905750" cy="5027993"/>
          </a:xfrm>
        </p:spPr>
        <p:txBody>
          <a:bodyPr>
            <a:normAutofit lnSpcReduction="10000"/>
          </a:bodyPr>
          <a:lstStyle/>
          <a:p>
            <a:pPr marL="0" indent="0" algn="l" rtl="0" fontAlgn="base">
              <a:buNone/>
            </a:pPr>
            <a:r>
              <a:rPr lang="en-US" sz="3600" b="0" i="0" u="none" strike="noStrike">
                <a:solidFill>
                  <a:schemeClr val="bg1"/>
                </a:solidFill>
                <a:effectLst/>
                <a:latin typeface="WordVisi_MSFontService"/>
              </a:rPr>
              <a:t>practice, practice, practice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Practice observation and analysis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Work on a crew</a:t>
            </a:r>
          </a:p>
          <a:p>
            <a:pPr fontAlgn="base"/>
            <a:r>
              <a:rPr lang="en-US" sz="2400" b="0" i="0">
                <a:solidFill>
                  <a:schemeClr val="bg1"/>
                </a:solidFill>
                <a:effectLst/>
                <a:latin typeface="WordVisi_MSFontService"/>
              </a:rPr>
              <a:t>Hire a crew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Work at a rental house</a:t>
            </a:r>
            <a:endParaRPr lang="en-US" sz="2400" b="0" i="0">
              <a:solidFill>
                <a:schemeClr val="bg1"/>
              </a:solidFill>
              <a:effectLst/>
              <a:latin typeface="WordVisi_MSFontService"/>
            </a:endParaRP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Intern</a:t>
            </a:r>
          </a:p>
          <a:p>
            <a:pPr fontAlgn="base"/>
            <a:r>
              <a:rPr lang="en-US" sz="2400" b="0" i="0">
                <a:solidFill>
                  <a:srgbClr val="FFFF00"/>
                </a:solidFill>
                <a:effectLst/>
                <a:latin typeface="WordVisi_MSFontService"/>
              </a:rPr>
              <a:t>Volunteer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Take more classes</a:t>
            </a:r>
          </a:p>
          <a:p>
            <a:pPr fontAlgn="base"/>
            <a:r>
              <a:rPr lang="en-US" sz="2400" b="0" i="0">
                <a:solidFill>
                  <a:schemeClr val="bg1"/>
                </a:solidFill>
                <a:effectLst/>
                <a:latin typeface="WordVisi_MSFontService"/>
              </a:rPr>
              <a:t>Rent gear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Buy gear</a:t>
            </a:r>
            <a:endParaRPr lang="en-US" sz="2400" b="0" i="0">
              <a:solidFill>
                <a:schemeClr val="bg1"/>
              </a:solidFill>
              <a:effectLst/>
              <a:latin typeface="WordVisi_MSFontService"/>
            </a:endParaRPr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D197C5-E61C-C66F-90E5-D2379D1F1613}"/>
              </a:ext>
            </a:extLst>
          </p:cNvPr>
          <p:cNvSpPr txBox="1"/>
          <p:nvPr/>
        </p:nvSpPr>
        <p:spPr>
          <a:xfrm>
            <a:off x="9348526" y="735894"/>
            <a:ext cx="25767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Build relationships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Strengthen skills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Be creative</a:t>
            </a:r>
          </a:p>
        </p:txBody>
      </p:sp>
      <p:pic>
        <p:nvPicPr>
          <p:cNvPr id="6" name="Picture 5" descr="A child raising his hands in a classroom&#10;&#10;Description automatically generated">
            <a:extLst>
              <a:ext uri="{FF2B5EF4-FFF2-40B4-BE49-F238E27FC236}">
                <a16:creationId xmlns:a16="http://schemas.microsoft.com/office/drawing/2014/main" id="{A71E6931-3BD2-7E6A-AB87-2EEF2E0C5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837" y="2654261"/>
            <a:ext cx="5900738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4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04543-A28E-BFF3-4861-0D9FE6827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66964-824B-46F9-9BEC-9CF513FD4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668756"/>
            <a:ext cx="4415590" cy="891338"/>
          </a:xfrm>
        </p:spPr>
        <p:txBody>
          <a:bodyPr>
            <a:noAutofit/>
          </a:bodyPr>
          <a:lstStyle/>
          <a:p>
            <a:r>
              <a:rPr lang="en-US" sz="4800" b="0" i="0" u="none" strike="noStrike">
                <a:solidFill>
                  <a:schemeClr val="bg1"/>
                </a:solidFill>
                <a:effectLst/>
                <a:latin typeface="Franklin Gothic Demi" panose="020B0703020102020204" pitchFamily="34" charset="0"/>
              </a:rPr>
              <a:t>Getting Started</a:t>
            </a:r>
            <a:endParaRPr lang="en-US" sz="480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CD355-FB8C-9FB1-8EAA-7B9AFEC4C4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0175" y="1560093"/>
            <a:ext cx="7905750" cy="5027993"/>
          </a:xfrm>
        </p:spPr>
        <p:txBody>
          <a:bodyPr>
            <a:normAutofit lnSpcReduction="10000"/>
          </a:bodyPr>
          <a:lstStyle/>
          <a:p>
            <a:pPr marL="0" indent="0" algn="l" rtl="0" fontAlgn="base">
              <a:buNone/>
            </a:pPr>
            <a:r>
              <a:rPr lang="en-US" sz="3600" b="0" i="0" u="none" strike="noStrike">
                <a:solidFill>
                  <a:schemeClr val="bg1"/>
                </a:solidFill>
                <a:effectLst/>
                <a:latin typeface="WordVisi_MSFontService"/>
              </a:rPr>
              <a:t>practice, practice, practice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Practice observation and analysis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Work on a crew</a:t>
            </a:r>
          </a:p>
          <a:p>
            <a:pPr fontAlgn="base"/>
            <a:r>
              <a:rPr lang="en-US" sz="2400" b="0" i="0">
                <a:solidFill>
                  <a:schemeClr val="bg1"/>
                </a:solidFill>
                <a:effectLst/>
                <a:latin typeface="WordVisi_MSFontService"/>
              </a:rPr>
              <a:t>Hire a crew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Work at a rental house</a:t>
            </a:r>
            <a:endParaRPr lang="en-US" sz="2400" b="0" i="0">
              <a:solidFill>
                <a:schemeClr val="bg1"/>
              </a:solidFill>
              <a:effectLst/>
              <a:latin typeface="WordVisi_MSFontService"/>
            </a:endParaRP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Intern</a:t>
            </a:r>
          </a:p>
          <a:p>
            <a:pPr fontAlgn="base"/>
            <a:r>
              <a:rPr lang="en-US" sz="2400" b="0" i="0">
                <a:solidFill>
                  <a:schemeClr val="bg1"/>
                </a:solidFill>
                <a:effectLst/>
                <a:latin typeface="WordVisi_MSFontService"/>
              </a:rPr>
              <a:t>Volunteer</a:t>
            </a:r>
          </a:p>
          <a:p>
            <a:pPr fontAlgn="base"/>
            <a:r>
              <a:rPr lang="en-US" sz="2400">
                <a:solidFill>
                  <a:srgbClr val="FFFF00"/>
                </a:solidFill>
                <a:latin typeface="WordVisi_MSFontService"/>
              </a:rPr>
              <a:t>Take more classes</a:t>
            </a:r>
          </a:p>
          <a:p>
            <a:pPr fontAlgn="base"/>
            <a:r>
              <a:rPr lang="en-US" sz="2400" b="0" i="0">
                <a:solidFill>
                  <a:schemeClr val="bg1"/>
                </a:solidFill>
                <a:effectLst/>
                <a:latin typeface="WordVisi_MSFontService"/>
              </a:rPr>
              <a:t>Rent gear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Buy gear</a:t>
            </a:r>
            <a:endParaRPr lang="en-US" sz="2400" b="0" i="0">
              <a:solidFill>
                <a:schemeClr val="bg1"/>
              </a:solidFill>
              <a:effectLst/>
              <a:latin typeface="WordVisi_MSFontService"/>
            </a:endParaRPr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6B3810-8096-2D7E-7CCB-2497DAE698E5}"/>
              </a:ext>
            </a:extLst>
          </p:cNvPr>
          <p:cNvSpPr txBox="1"/>
          <p:nvPr/>
        </p:nvSpPr>
        <p:spPr>
          <a:xfrm>
            <a:off x="8229600" y="735894"/>
            <a:ext cx="291213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Workshops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Community Colleges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Universities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Studios</a:t>
            </a:r>
          </a:p>
          <a:p>
            <a:pPr fontAlgn="base"/>
            <a:r>
              <a:rPr lang="en-US" sz="2400">
                <a:solidFill>
                  <a:schemeClr val="bg1"/>
                </a:solidFill>
                <a:latin typeface="WordVisi_MSFontService"/>
              </a:rPr>
              <a:t>Online</a:t>
            </a:r>
          </a:p>
        </p:txBody>
      </p:sp>
      <p:pic>
        <p:nvPicPr>
          <p:cNvPr id="6" name="Picture 5" descr="A person walking in a room with other people&#10;&#10;Description automatically generated">
            <a:extLst>
              <a:ext uri="{FF2B5EF4-FFF2-40B4-BE49-F238E27FC236}">
                <a16:creationId xmlns:a16="http://schemas.microsoft.com/office/drawing/2014/main" id="{C78F723D-EE1E-0049-38F0-A497A8062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900" y="3043673"/>
            <a:ext cx="6072187" cy="3390464"/>
          </a:xfrm>
          <a:prstGeom prst="rect">
            <a:avLst/>
          </a:prstGeom>
        </p:spPr>
      </p:pic>
      <p:pic>
        <p:nvPicPr>
          <p:cNvPr id="7" name="Picture 6" descr="A person walking in a room with other people&#10;&#10;Description automatically generated">
            <a:extLst>
              <a:ext uri="{FF2B5EF4-FFF2-40B4-BE49-F238E27FC236}">
                <a16:creationId xmlns:a16="http://schemas.microsoft.com/office/drawing/2014/main" id="{D50FED5F-A908-C592-4BE3-86FBD5B25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8349" y="3348574"/>
            <a:ext cx="4967287" cy="2773532"/>
          </a:xfrm>
          <a:prstGeom prst="rect">
            <a:avLst/>
          </a:prstGeom>
        </p:spPr>
      </p:pic>
      <p:pic>
        <p:nvPicPr>
          <p:cNvPr id="8" name="Picture 7" descr="A person walking in a room with other people&#10;&#10;Description automatically generated">
            <a:extLst>
              <a:ext uri="{FF2B5EF4-FFF2-40B4-BE49-F238E27FC236}">
                <a16:creationId xmlns:a16="http://schemas.microsoft.com/office/drawing/2014/main" id="{E869EA5F-80FE-9D89-9C26-E72504201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161" y="3667286"/>
            <a:ext cx="4157661" cy="2321470"/>
          </a:xfrm>
          <a:prstGeom prst="rect">
            <a:avLst/>
          </a:prstGeom>
        </p:spPr>
      </p:pic>
      <p:pic>
        <p:nvPicPr>
          <p:cNvPr id="9" name="Picture 8" descr="A person walking in a room with other people&#10;&#10;Description automatically generated">
            <a:extLst>
              <a:ext uri="{FF2B5EF4-FFF2-40B4-BE49-F238E27FC236}">
                <a16:creationId xmlns:a16="http://schemas.microsoft.com/office/drawing/2014/main" id="{80183EEF-D2E1-5DCD-644D-41CD3CEED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00" y="3961825"/>
            <a:ext cx="3476622" cy="1941205"/>
          </a:xfrm>
          <a:prstGeom prst="rect">
            <a:avLst/>
          </a:prstGeom>
        </p:spPr>
      </p:pic>
      <p:pic>
        <p:nvPicPr>
          <p:cNvPr id="10" name="Picture 9" descr="A person walking in a room with other people&#10;&#10;Description automatically generated">
            <a:extLst>
              <a:ext uri="{FF2B5EF4-FFF2-40B4-BE49-F238E27FC236}">
                <a16:creationId xmlns:a16="http://schemas.microsoft.com/office/drawing/2014/main" id="{3806DBFB-0278-4E47-F0C0-A0DC5066B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9466" y="4248288"/>
            <a:ext cx="2609847" cy="1457233"/>
          </a:xfrm>
          <a:prstGeom prst="rect">
            <a:avLst/>
          </a:prstGeom>
        </p:spPr>
      </p:pic>
      <p:pic>
        <p:nvPicPr>
          <p:cNvPr id="11" name="Picture 10" descr="A person walking in a room with other people&#10;&#10;Description automatically generated">
            <a:extLst>
              <a:ext uri="{FF2B5EF4-FFF2-40B4-BE49-F238E27FC236}">
                <a16:creationId xmlns:a16="http://schemas.microsoft.com/office/drawing/2014/main" id="{DBBFBC7F-9CDB-8DD0-A6A4-03EAB856B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2831" y="4453831"/>
            <a:ext cx="2109788" cy="117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31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edb2f70-473f-4960-857d-2575b4faee23" xsi:nil="true"/>
    <lcf76f155ced4ddcb4097134ff3c332f xmlns="656ce74a-f1bf-4e6c-91df-64f38f0dbc8d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838F3BB003584495C41491D5424DF1" ma:contentTypeVersion="19" ma:contentTypeDescription="Create a new document." ma:contentTypeScope="" ma:versionID="8ab6e6c66dce8c704ebbfb5eb10f7c53">
  <xsd:schema xmlns:xsd="http://www.w3.org/2001/XMLSchema" xmlns:xs="http://www.w3.org/2001/XMLSchema" xmlns:p="http://schemas.microsoft.com/office/2006/metadata/properties" xmlns:ns2="656ce74a-f1bf-4e6c-91df-64f38f0dbc8d" xmlns:ns3="6edb2f70-473f-4960-857d-2575b4faee23" targetNamespace="http://schemas.microsoft.com/office/2006/metadata/properties" ma:root="true" ma:fieldsID="c0d2a30751ab87478be812ce5b25f535" ns2:_="" ns3:_="">
    <xsd:import namespace="656ce74a-f1bf-4e6c-91df-64f38f0dbc8d"/>
    <xsd:import namespace="6edb2f70-473f-4960-857d-2575b4faee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6ce74a-f1bf-4e6c-91df-64f38f0dbc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4d7b926-9b74-4e81-a5d7-ee651d7ac91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db2f70-473f-4960-857d-2575b4faee23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5bf5809-380f-4b1f-a897-4c21158e80f0}" ma:internalName="TaxCatchAll" ma:showField="CatchAllData" ma:web="6edb2f70-473f-4960-857d-2575b4faee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0A81466-5D06-40E9-AA2C-21A6C3F68DA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8EEC205-6153-4D44-9BBE-DD2CA874321A}">
  <ds:schemaRefs>
    <ds:schemaRef ds:uri="656ce74a-f1bf-4e6c-91df-64f38f0dbc8d"/>
    <ds:schemaRef ds:uri="6edb2f70-473f-4960-857d-2575b4faee23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82B131B-941A-4F93-BB78-AA04859C24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56ce74a-f1bf-4e6c-91df-64f38f0dbc8d"/>
    <ds:schemaRef ds:uri="6edb2f70-473f-4960-857d-2575b4faee2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DAY 1 LIGHTING CLASS PRESENTATION</Template>
  <TotalTime>16</TotalTime>
  <Words>630</Words>
  <Application>Microsoft Office PowerPoint</Application>
  <PresentationFormat>Widescreen</PresentationFormat>
  <Paragraphs>205</Paragraphs>
  <Slides>13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Calibri</vt:lpstr>
      <vt:lpstr>Franklin Gothic Book</vt:lpstr>
      <vt:lpstr>Franklin Gothic Demi</vt:lpstr>
      <vt:lpstr>WordVisi_MSFontService</vt:lpstr>
      <vt:lpstr>Crop</vt:lpstr>
      <vt:lpstr>Getting Started</vt:lpstr>
      <vt:lpstr>Getting Started</vt:lpstr>
      <vt:lpstr>Getting Started</vt:lpstr>
      <vt:lpstr>Getting Started</vt:lpstr>
      <vt:lpstr>Getting Started</vt:lpstr>
      <vt:lpstr>Getting Started</vt:lpstr>
      <vt:lpstr>Getting Started</vt:lpstr>
      <vt:lpstr>Getting Started</vt:lpstr>
      <vt:lpstr>Getting Started</vt:lpstr>
      <vt:lpstr>Getting Started</vt:lpstr>
      <vt:lpstr>Getting Started</vt:lpstr>
      <vt:lpstr>Let’s try it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Schuyler Bellerjeau</dc:creator>
  <cp:lastModifiedBy>Scott Rucci</cp:lastModifiedBy>
  <cp:revision>1</cp:revision>
  <dcterms:created xsi:type="dcterms:W3CDTF">2024-10-03T13:29:33Z</dcterms:created>
  <dcterms:modified xsi:type="dcterms:W3CDTF">2025-04-30T18:32:15Z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0x010100C6838F3BB003584495C41491D5424DF1</vt:lpwstr>
  </property>
  <property fmtid="{D5CDD505-2E9C-101B-9397-08002B2CF9AE}" pid="3" name="MediaServiceImageTags">
    <vt:lpwstr/>
  </property>
</Properties>
</file>