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ink/ink1.xml" ContentType="application/inkml+xml"/>
  <Override PartName="/ppt/ink/ink2.xml" ContentType="application/inkml+xml"/>
  <Override PartName="/ppt/notesSlides/notesSlide13.xml" ContentType="application/vnd.openxmlformats-officedocument.presentationml.notesSlide+xml"/>
  <Override PartName="/ppt/ink/ink3.xml" ContentType="application/inkml+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4"/>
    <p:sldMasterId id="2147483657" r:id="rId5"/>
    <p:sldMasterId id="2147483669" r:id="rId6"/>
  </p:sldMasterIdLst>
  <p:notesMasterIdLst>
    <p:notesMasterId r:id="rId40"/>
  </p:notesMasterIdLst>
  <p:handoutMasterIdLst>
    <p:handoutMasterId r:id="rId41"/>
  </p:handoutMasterIdLst>
  <p:sldIdLst>
    <p:sldId id="306" r:id="rId7"/>
    <p:sldId id="258" r:id="rId8"/>
    <p:sldId id="305" r:id="rId9"/>
    <p:sldId id="307" r:id="rId10"/>
    <p:sldId id="259" r:id="rId11"/>
    <p:sldId id="316" r:id="rId12"/>
    <p:sldId id="317" r:id="rId13"/>
    <p:sldId id="318" r:id="rId14"/>
    <p:sldId id="319" r:id="rId15"/>
    <p:sldId id="277" r:id="rId16"/>
    <p:sldId id="309" r:id="rId17"/>
    <p:sldId id="308" r:id="rId18"/>
    <p:sldId id="310" r:id="rId19"/>
    <p:sldId id="312" r:id="rId20"/>
    <p:sldId id="260" r:id="rId21"/>
    <p:sldId id="311" r:id="rId22"/>
    <p:sldId id="278" r:id="rId23"/>
    <p:sldId id="263" r:id="rId24"/>
    <p:sldId id="279" r:id="rId25"/>
    <p:sldId id="292" r:id="rId26"/>
    <p:sldId id="293" r:id="rId27"/>
    <p:sldId id="294" r:id="rId28"/>
    <p:sldId id="284" r:id="rId29"/>
    <p:sldId id="315" r:id="rId30"/>
    <p:sldId id="314" r:id="rId31"/>
    <p:sldId id="266" r:id="rId32"/>
    <p:sldId id="280" r:id="rId33"/>
    <p:sldId id="281" r:id="rId34"/>
    <p:sldId id="282" r:id="rId35"/>
    <p:sldId id="289" r:id="rId36"/>
    <p:sldId id="288" r:id="rId37"/>
    <p:sldId id="283" r:id="rId38"/>
    <p:sldId id="302" r:id="rId39"/>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086C554-AA60-4DCF-B8AF-EE071066FBD5}" v="62" dt="2025-05-01T17:50:17.5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83276" autoAdjust="0"/>
  </p:normalViewPr>
  <p:slideViewPr>
    <p:cSldViewPr snapToGrid="0">
      <p:cViewPr varScale="1">
        <p:scale>
          <a:sx n="97" d="100"/>
          <a:sy n="97" d="100"/>
        </p:scale>
        <p:origin x="444"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presProps" Target="presProps.xml"/><Relationship Id="rId47" Type="http://schemas.microsoft.com/office/2015/10/relationships/revisionInfo" Target="revisionInfo.xml"/><Relationship Id="rId7" Type="http://schemas.openxmlformats.org/officeDocument/2006/relationships/slide" Target="slides/slide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notesMaster" Target="notesMasters/notesMaster1.xml"/><Relationship Id="rId45"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viewProps" Target="viewProps.xml"/><Relationship Id="rId8" Type="http://schemas.openxmlformats.org/officeDocument/2006/relationships/slide" Target="slides/slide2.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microsoft.com/office/2016/11/relationships/changesInfo" Target="changesInfos/changesInfo1.xml"/><Relationship Id="rId20" Type="http://schemas.openxmlformats.org/officeDocument/2006/relationships/slide" Target="slides/slide14.xml"/><Relationship Id="rId41"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ott Rucci" userId="b2dc4d01-5c8f-490c-8278-2e7fb7bc5c02" providerId="ADAL" clId="{3B0D7EDF-E66F-4A53-81C1-CE8675A9A921}"/>
    <pc:docChg chg="undo custSel addSld delSld modSld sldOrd modMainMaster">
      <pc:chgData name="Scott Rucci" userId="b2dc4d01-5c8f-490c-8278-2e7fb7bc5c02" providerId="ADAL" clId="{3B0D7EDF-E66F-4A53-81C1-CE8675A9A921}" dt="2024-11-21T20:12:42.295" v="314" actId="14429"/>
      <pc:docMkLst>
        <pc:docMk/>
      </pc:docMkLst>
      <pc:sldChg chg="addSp delSp modSp mod">
        <pc:chgData name="Scott Rucci" userId="b2dc4d01-5c8f-490c-8278-2e7fb7bc5c02" providerId="ADAL" clId="{3B0D7EDF-E66F-4A53-81C1-CE8675A9A921}" dt="2024-11-05T14:55:03.772" v="312" actId="122"/>
        <pc:sldMkLst>
          <pc:docMk/>
          <pc:sldMk cId="1010432142" sldId="256"/>
        </pc:sldMkLst>
      </pc:sldChg>
      <pc:sldChg chg="modSp">
        <pc:chgData name="Scott Rucci" userId="b2dc4d01-5c8f-490c-8278-2e7fb7bc5c02" providerId="ADAL" clId="{3B0D7EDF-E66F-4A53-81C1-CE8675A9A921}" dt="2024-10-31T18:17:56.413" v="140" actId="20577"/>
        <pc:sldMkLst>
          <pc:docMk/>
          <pc:sldMk cId="3813300311" sldId="259"/>
        </pc:sldMkLst>
      </pc:sldChg>
      <pc:sldChg chg="addSp modSp mod">
        <pc:chgData name="Scott Rucci" userId="b2dc4d01-5c8f-490c-8278-2e7fb7bc5c02" providerId="ADAL" clId="{3B0D7EDF-E66F-4A53-81C1-CE8675A9A921}" dt="2024-10-31T18:28:34.526" v="262" actId="13244"/>
        <pc:sldMkLst>
          <pc:docMk/>
          <pc:sldMk cId="2838796961" sldId="260"/>
        </pc:sldMkLst>
      </pc:sldChg>
      <pc:sldChg chg="addSp delSp modSp del mod">
        <pc:chgData name="Scott Rucci" userId="b2dc4d01-5c8f-490c-8278-2e7fb7bc5c02" providerId="ADAL" clId="{3B0D7EDF-E66F-4A53-81C1-CE8675A9A921}" dt="2024-10-31T17:58:46.644" v="74" actId="2696"/>
        <pc:sldMkLst>
          <pc:docMk/>
          <pc:sldMk cId="1652604449" sldId="264"/>
        </pc:sldMkLst>
      </pc:sldChg>
      <pc:sldChg chg="addSp delSp modSp mod">
        <pc:chgData name="Scott Rucci" userId="b2dc4d01-5c8f-490c-8278-2e7fb7bc5c02" providerId="ADAL" clId="{3B0D7EDF-E66F-4A53-81C1-CE8675A9A921}" dt="2024-10-31T18:27:14.670" v="249" actId="13244"/>
        <pc:sldMkLst>
          <pc:docMk/>
          <pc:sldMk cId="3032873146" sldId="277"/>
        </pc:sldMkLst>
      </pc:sldChg>
      <pc:sldChg chg="addSp modSp mod">
        <pc:chgData name="Scott Rucci" userId="b2dc4d01-5c8f-490c-8278-2e7fb7bc5c02" providerId="ADAL" clId="{3B0D7EDF-E66F-4A53-81C1-CE8675A9A921}" dt="2024-10-31T18:29:47.341" v="285" actId="13244"/>
        <pc:sldMkLst>
          <pc:docMk/>
          <pc:sldMk cId="4282656811" sldId="278"/>
        </pc:sldMkLst>
      </pc:sldChg>
      <pc:sldChg chg="addSp modSp mod">
        <pc:chgData name="Scott Rucci" userId="b2dc4d01-5c8f-490c-8278-2e7fb7bc5c02" providerId="ADAL" clId="{3B0D7EDF-E66F-4A53-81C1-CE8675A9A921}" dt="2024-10-31T18:17:41.547" v="131" actId="1076"/>
        <pc:sldMkLst>
          <pc:docMk/>
          <pc:sldMk cId="3184668312" sldId="281"/>
        </pc:sldMkLst>
      </pc:sldChg>
      <pc:sldChg chg="addSp modSp mod">
        <pc:chgData name="Scott Rucci" userId="b2dc4d01-5c8f-490c-8278-2e7fb7bc5c02" providerId="ADAL" clId="{3B0D7EDF-E66F-4A53-81C1-CE8675A9A921}" dt="2024-10-31T17:59:17.871" v="77" actId="1076"/>
        <pc:sldMkLst>
          <pc:docMk/>
          <pc:sldMk cId="2300978253" sldId="284"/>
        </pc:sldMkLst>
      </pc:sldChg>
      <pc:sldChg chg="del">
        <pc:chgData name="Scott Rucci" userId="b2dc4d01-5c8f-490c-8278-2e7fb7bc5c02" providerId="ADAL" clId="{3B0D7EDF-E66F-4A53-81C1-CE8675A9A921}" dt="2024-10-31T18:00:02.261" v="78" actId="2696"/>
        <pc:sldMkLst>
          <pc:docMk/>
          <pc:sldMk cId="3409860683" sldId="287"/>
        </pc:sldMkLst>
      </pc:sldChg>
      <pc:sldChg chg="modSp mod">
        <pc:chgData name="Scott Rucci" userId="b2dc4d01-5c8f-490c-8278-2e7fb7bc5c02" providerId="ADAL" clId="{3B0D7EDF-E66F-4A53-81C1-CE8675A9A921}" dt="2024-11-21T20:12:42.295" v="314" actId="14429"/>
        <pc:sldMkLst>
          <pc:docMk/>
          <pc:sldMk cId="3840352248" sldId="301"/>
        </pc:sldMkLst>
      </pc:sldChg>
      <pc:sldChg chg="addSp delSp modSp mod">
        <pc:chgData name="Scott Rucci" userId="b2dc4d01-5c8f-490c-8278-2e7fb7bc5c02" providerId="ADAL" clId="{3B0D7EDF-E66F-4A53-81C1-CE8675A9A921}" dt="2024-11-04T21:30:18.071" v="297" actId="1076"/>
        <pc:sldMkLst>
          <pc:docMk/>
          <pc:sldMk cId="1507726807" sldId="308"/>
        </pc:sldMkLst>
      </pc:sldChg>
      <pc:sldChg chg="addSp modSp mod">
        <pc:chgData name="Scott Rucci" userId="b2dc4d01-5c8f-490c-8278-2e7fb7bc5c02" providerId="ADAL" clId="{3B0D7EDF-E66F-4A53-81C1-CE8675A9A921}" dt="2024-11-04T21:27:45.059" v="286" actId="14826"/>
        <pc:sldMkLst>
          <pc:docMk/>
          <pc:sldMk cId="3060339883" sldId="309"/>
        </pc:sldMkLst>
      </pc:sldChg>
      <pc:sldChg chg="addSp modSp mod">
        <pc:chgData name="Scott Rucci" userId="b2dc4d01-5c8f-490c-8278-2e7fb7bc5c02" providerId="ADAL" clId="{3B0D7EDF-E66F-4A53-81C1-CE8675A9A921}" dt="2024-10-31T18:28:18.744" v="258" actId="14429"/>
        <pc:sldMkLst>
          <pc:docMk/>
          <pc:sldMk cId="4086863705" sldId="310"/>
        </pc:sldMkLst>
      </pc:sldChg>
      <pc:sldChg chg="addSp delSp modSp mod setBg setFolMasterObjs addAnim delAnim">
        <pc:chgData name="Scott Rucci" userId="b2dc4d01-5c8f-490c-8278-2e7fb7bc5c02" providerId="ADAL" clId="{3B0D7EDF-E66F-4A53-81C1-CE8675A9A921}" dt="2024-10-31T18:29:26.450" v="282" actId="13244"/>
        <pc:sldMkLst>
          <pc:docMk/>
          <pc:sldMk cId="4222595538" sldId="311"/>
        </pc:sldMkLst>
      </pc:sldChg>
      <pc:sldChg chg="addSp delSp modSp new mod ord">
        <pc:chgData name="Scott Rucci" userId="b2dc4d01-5c8f-490c-8278-2e7fb7bc5c02" providerId="ADAL" clId="{3B0D7EDF-E66F-4A53-81C1-CE8675A9A921}" dt="2024-10-31T18:28:26.964" v="260" actId="13244"/>
        <pc:sldMkLst>
          <pc:docMk/>
          <pc:sldMk cId="3278749839" sldId="312"/>
        </pc:sldMkLst>
      </pc:sldChg>
      <pc:sldChg chg="new del">
        <pc:chgData name="Scott Rucci" userId="b2dc4d01-5c8f-490c-8278-2e7fb7bc5c02" providerId="ADAL" clId="{3B0D7EDF-E66F-4A53-81C1-CE8675A9A921}" dt="2024-10-31T17:18:14.976" v="63" actId="2696"/>
        <pc:sldMkLst>
          <pc:docMk/>
          <pc:sldMk cId="3291628196" sldId="313"/>
        </pc:sldMkLst>
      </pc:sldChg>
      <pc:sldChg chg="addSp delSp modSp add mod">
        <pc:chgData name="Scott Rucci" userId="b2dc4d01-5c8f-490c-8278-2e7fb7bc5c02" providerId="ADAL" clId="{3B0D7EDF-E66F-4A53-81C1-CE8675A9A921}" dt="2024-10-31T18:21:56.061" v="235" actId="12789"/>
        <pc:sldMkLst>
          <pc:docMk/>
          <pc:sldMk cId="3538006950" sldId="313"/>
        </pc:sldMkLst>
      </pc:sldChg>
      <pc:sldMasterChg chg="modSldLayout">
        <pc:chgData name="Scott Rucci" userId="b2dc4d01-5c8f-490c-8278-2e7fb7bc5c02" providerId="ADAL" clId="{3B0D7EDF-E66F-4A53-81C1-CE8675A9A921}" dt="2024-11-05T14:54:22.271" v="310" actId="478"/>
        <pc:sldMasterMkLst>
          <pc:docMk/>
          <pc:sldMasterMk cId="0" sldId="2147483648"/>
        </pc:sldMasterMkLst>
        <pc:sldLayoutChg chg="addSp delSp modSp mod">
          <pc:chgData name="Scott Rucci" userId="b2dc4d01-5c8f-490c-8278-2e7fb7bc5c02" providerId="ADAL" clId="{3B0D7EDF-E66F-4A53-81C1-CE8675A9A921}" dt="2024-11-05T14:54:22.271" v="310" actId="478"/>
          <pc:sldLayoutMkLst>
            <pc:docMk/>
            <pc:sldMasterMk cId="0" sldId="2147483648"/>
            <pc:sldLayoutMk cId="0" sldId="2147483649"/>
          </pc:sldLayoutMkLst>
        </pc:sldLayoutChg>
      </pc:sldMasterChg>
    </pc:docChg>
  </pc:docChgLst>
  <pc:docChgLst>
    <pc:chgData name="Scott Rucci" userId="b2dc4d01-5c8f-490c-8278-2e7fb7bc5c02" providerId="ADAL" clId="{1475B581-FC69-4477-A58E-46CD59940780}"/>
    <pc:docChg chg="undo custSel addSld delSld modSld sldOrd addMainMaster modMainMaster">
      <pc:chgData name="Scott Rucci" userId="b2dc4d01-5c8f-490c-8278-2e7fb7bc5c02" providerId="ADAL" clId="{1475B581-FC69-4477-A58E-46CD59940780}" dt="2024-10-31T14:18:38.684" v="1315"/>
      <pc:docMkLst>
        <pc:docMk/>
      </pc:docMkLst>
      <pc:sldChg chg="modSp mod">
        <pc:chgData name="Scott Rucci" userId="b2dc4d01-5c8f-490c-8278-2e7fb7bc5c02" providerId="ADAL" clId="{1475B581-FC69-4477-A58E-46CD59940780}" dt="2024-10-31T10:55:25.768" v="90" actId="1035"/>
        <pc:sldMkLst>
          <pc:docMk/>
          <pc:sldMk cId="1010432142" sldId="256"/>
        </pc:sldMkLst>
      </pc:sldChg>
      <pc:sldChg chg="addSp delSp modSp mod ord delAnim chgLayout modNotesTx">
        <pc:chgData name="Scott Rucci" userId="b2dc4d01-5c8f-490c-8278-2e7fb7bc5c02" providerId="ADAL" clId="{1475B581-FC69-4477-A58E-46CD59940780}" dt="2024-10-31T13:01:19.815" v="1024" actId="6264"/>
        <pc:sldMkLst>
          <pc:docMk/>
          <pc:sldMk cId="4133234856" sldId="257"/>
        </pc:sldMkLst>
      </pc:sldChg>
      <pc:sldChg chg="addSp delSp modSp mod modNotesTx">
        <pc:chgData name="Scott Rucci" userId="b2dc4d01-5c8f-490c-8278-2e7fb7bc5c02" providerId="ADAL" clId="{1475B581-FC69-4477-A58E-46CD59940780}" dt="2024-10-31T11:46:30.326" v="431" actId="1076"/>
        <pc:sldMkLst>
          <pc:docMk/>
          <pc:sldMk cId="4274557744" sldId="258"/>
        </pc:sldMkLst>
      </pc:sldChg>
      <pc:sldChg chg="delSp modSp mod">
        <pc:chgData name="Scott Rucci" userId="b2dc4d01-5c8f-490c-8278-2e7fb7bc5c02" providerId="ADAL" clId="{1475B581-FC69-4477-A58E-46CD59940780}" dt="2024-10-31T12:41:55.292" v="970" actId="313"/>
        <pc:sldMkLst>
          <pc:docMk/>
          <pc:sldMk cId="3813300311" sldId="259"/>
        </pc:sldMkLst>
      </pc:sldChg>
      <pc:sldChg chg="addSp delSp modSp mod chgLayout">
        <pc:chgData name="Scott Rucci" userId="b2dc4d01-5c8f-490c-8278-2e7fb7bc5c02" providerId="ADAL" clId="{1475B581-FC69-4477-A58E-46CD59940780}" dt="2024-10-31T13:59:44.280" v="1238" actId="1076"/>
        <pc:sldMkLst>
          <pc:docMk/>
          <pc:sldMk cId="2838796961" sldId="260"/>
        </pc:sldMkLst>
      </pc:sldChg>
      <pc:sldChg chg="delSp">
        <pc:chgData name="Scott Rucci" userId="b2dc4d01-5c8f-490c-8278-2e7fb7bc5c02" providerId="ADAL" clId="{1475B581-FC69-4477-A58E-46CD59940780}" dt="2024-10-31T10:56:56.853" v="109" actId="478"/>
        <pc:sldMkLst>
          <pc:docMk/>
          <pc:sldMk cId="2885125513" sldId="263"/>
        </pc:sldMkLst>
      </pc:sldChg>
      <pc:sldChg chg="addSp delSp modSp">
        <pc:chgData name="Scott Rucci" userId="b2dc4d01-5c8f-490c-8278-2e7fb7bc5c02" providerId="ADAL" clId="{1475B581-FC69-4477-A58E-46CD59940780}" dt="2024-10-31T12:49:27.054" v="994"/>
        <pc:sldMkLst>
          <pc:docMk/>
          <pc:sldMk cId="1652604449" sldId="264"/>
        </pc:sldMkLst>
      </pc:sldChg>
      <pc:sldChg chg="delSp">
        <pc:chgData name="Scott Rucci" userId="b2dc4d01-5c8f-490c-8278-2e7fb7bc5c02" providerId="ADAL" clId="{1475B581-FC69-4477-A58E-46CD59940780}" dt="2024-10-31T10:57:22.970" v="117" actId="478"/>
        <pc:sldMkLst>
          <pc:docMk/>
          <pc:sldMk cId="3589213056" sldId="266"/>
        </pc:sldMkLst>
      </pc:sldChg>
      <pc:sldChg chg="delSp del">
        <pc:chgData name="Scott Rucci" userId="b2dc4d01-5c8f-490c-8278-2e7fb7bc5c02" providerId="ADAL" clId="{1475B581-FC69-4477-A58E-46CD59940780}" dt="2024-10-31T12:38:51.687" v="913" actId="47"/>
        <pc:sldMkLst>
          <pc:docMk/>
          <pc:sldMk cId="1937710770" sldId="276"/>
        </pc:sldMkLst>
      </pc:sldChg>
      <pc:sldChg chg="addSp delSp modSp mod modAnim">
        <pc:chgData name="Scott Rucci" userId="b2dc4d01-5c8f-490c-8278-2e7fb7bc5c02" providerId="ADAL" clId="{1475B581-FC69-4477-A58E-46CD59940780}" dt="2024-10-31T13:43:00.158" v="1174"/>
        <pc:sldMkLst>
          <pc:docMk/>
          <pc:sldMk cId="3032873146" sldId="277"/>
        </pc:sldMkLst>
      </pc:sldChg>
      <pc:sldChg chg="delSp ord">
        <pc:chgData name="Scott Rucci" userId="b2dc4d01-5c8f-490c-8278-2e7fb7bc5c02" providerId="ADAL" clId="{1475B581-FC69-4477-A58E-46CD59940780}" dt="2024-10-31T14:18:38.684" v="1315"/>
        <pc:sldMkLst>
          <pc:docMk/>
          <pc:sldMk cId="4282656811" sldId="278"/>
        </pc:sldMkLst>
      </pc:sldChg>
      <pc:sldChg chg="delSp">
        <pc:chgData name="Scott Rucci" userId="b2dc4d01-5c8f-490c-8278-2e7fb7bc5c02" providerId="ADAL" clId="{1475B581-FC69-4477-A58E-46CD59940780}" dt="2024-10-31T10:57:02.625" v="111" actId="478"/>
        <pc:sldMkLst>
          <pc:docMk/>
          <pc:sldMk cId="2580192387" sldId="279"/>
        </pc:sldMkLst>
      </pc:sldChg>
      <pc:sldChg chg="delSp">
        <pc:chgData name="Scott Rucci" userId="b2dc4d01-5c8f-490c-8278-2e7fb7bc5c02" providerId="ADAL" clId="{1475B581-FC69-4477-A58E-46CD59940780}" dt="2024-10-31T10:57:26.124" v="118" actId="478"/>
        <pc:sldMkLst>
          <pc:docMk/>
          <pc:sldMk cId="4144281204" sldId="280"/>
        </pc:sldMkLst>
      </pc:sldChg>
      <pc:sldChg chg="delSp">
        <pc:chgData name="Scott Rucci" userId="b2dc4d01-5c8f-490c-8278-2e7fb7bc5c02" providerId="ADAL" clId="{1475B581-FC69-4477-A58E-46CD59940780}" dt="2024-10-31T10:57:34.025" v="120" actId="478"/>
        <pc:sldMkLst>
          <pc:docMk/>
          <pc:sldMk cId="125037703" sldId="282"/>
        </pc:sldMkLst>
      </pc:sldChg>
      <pc:sldChg chg="delSp">
        <pc:chgData name="Scott Rucci" userId="b2dc4d01-5c8f-490c-8278-2e7fb7bc5c02" providerId="ADAL" clId="{1475B581-FC69-4477-A58E-46CD59940780}" dt="2024-10-31T10:57:42.669" v="123" actId="478"/>
        <pc:sldMkLst>
          <pc:docMk/>
          <pc:sldMk cId="87473374" sldId="283"/>
        </pc:sldMkLst>
      </pc:sldChg>
      <pc:sldChg chg="delSp">
        <pc:chgData name="Scott Rucci" userId="b2dc4d01-5c8f-490c-8278-2e7fb7bc5c02" providerId="ADAL" clId="{1475B581-FC69-4477-A58E-46CD59940780}" dt="2024-10-31T10:57:20.723" v="116" actId="478"/>
        <pc:sldMkLst>
          <pc:docMk/>
          <pc:sldMk cId="2300978253" sldId="284"/>
        </pc:sldMkLst>
      </pc:sldChg>
      <pc:sldChg chg="del">
        <pc:chgData name="Scott Rucci" userId="b2dc4d01-5c8f-490c-8278-2e7fb7bc5c02" providerId="ADAL" clId="{1475B581-FC69-4477-A58E-46CD59940780}" dt="2024-10-31T14:00:19.027" v="1240" actId="2696"/>
        <pc:sldMkLst>
          <pc:docMk/>
          <pc:sldMk cId="2363709304" sldId="286"/>
        </pc:sldMkLst>
      </pc:sldChg>
      <pc:sldChg chg="delSp">
        <pc:chgData name="Scott Rucci" userId="b2dc4d01-5c8f-490c-8278-2e7fb7bc5c02" providerId="ADAL" clId="{1475B581-FC69-4477-A58E-46CD59940780}" dt="2024-10-31T10:57:28.259" v="119" actId="478"/>
        <pc:sldMkLst>
          <pc:docMk/>
          <pc:sldMk cId="3409860683" sldId="287"/>
        </pc:sldMkLst>
      </pc:sldChg>
      <pc:sldChg chg="delSp">
        <pc:chgData name="Scott Rucci" userId="b2dc4d01-5c8f-490c-8278-2e7fb7bc5c02" providerId="ADAL" clId="{1475B581-FC69-4477-A58E-46CD59940780}" dt="2024-10-31T10:57:40.063" v="122" actId="478"/>
        <pc:sldMkLst>
          <pc:docMk/>
          <pc:sldMk cId="2063172946" sldId="288"/>
        </pc:sldMkLst>
      </pc:sldChg>
      <pc:sldChg chg="delSp">
        <pc:chgData name="Scott Rucci" userId="b2dc4d01-5c8f-490c-8278-2e7fb7bc5c02" providerId="ADAL" clId="{1475B581-FC69-4477-A58E-46CD59940780}" dt="2024-10-31T10:57:36.748" v="121" actId="478"/>
        <pc:sldMkLst>
          <pc:docMk/>
          <pc:sldMk cId="350326457" sldId="289"/>
        </pc:sldMkLst>
      </pc:sldChg>
      <pc:sldChg chg="delSp modSp del mod">
        <pc:chgData name="Scott Rucci" userId="b2dc4d01-5c8f-490c-8278-2e7fb7bc5c02" providerId="ADAL" clId="{1475B581-FC69-4477-A58E-46CD59940780}" dt="2024-10-31T13:43:29.507" v="1175" actId="2696"/>
        <pc:sldMkLst>
          <pc:docMk/>
          <pc:sldMk cId="3503515225" sldId="290"/>
        </pc:sldMkLst>
      </pc:sldChg>
      <pc:sldChg chg="delSp">
        <pc:chgData name="Scott Rucci" userId="b2dc4d01-5c8f-490c-8278-2e7fb7bc5c02" providerId="ADAL" clId="{1475B581-FC69-4477-A58E-46CD59940780}" dt="2024-10-31T10:57:05.584" v="112" actId="478"/>
        <pc:sldMkLst>
          <pc:docMk/>
          <pc:sldMk cId="2751346752" sldId="292"/>
        </pc:sldMkLst>
      </pc:sldChg>
      <pc:sldChg chg="delSp">
        <pc:chgData name="Scott Rucci" userId="b2dc4d01-5c8f-490c-8278-2e7fb7bc5c02" providerId="ADAL" clId="{1475B581-FC69-4477-A58E-46CD59940780}" dt="2024-10-31T10:57:08.233" v="113" actId="478"/>
        <pc:sldMkLst>
          <pc:docMk/>
          <pc:sldMk cId="3415358899" sldId="293"/>
        </pc:sldMkLst>
      </pc:sldChg>
      <pc:sldChg chg="delSp">
        <pc:chgData name="Scott Rucci" userId="b2dc4d01-5c8f-490c-8278-2e7fb7bc5c02" providerId="ADAL" clId="{1475B581-FC69-4477-A58E-46CD59940780}" dt="2024-10-31T10:57:14.459" v="114" actId="478"/>
        <pc:sldMkLst>
          <pc:docMk/>
          <pc:sldMk cId="2937040646" sldId="294"/>
        </pc:sldMkLst>
      </pc:sldChg>
      <pc:sldChg chg="addSp delSp modSp mod chgLayout">
        <pc:chgData name="Scott Rucci" userId="b2dc4d01-5c8f-490c-8278-2e7fb7bc5c02" providerId="ADAL" clId="{1475B581-FC69-4477-A58E-46CD59940780}" dt="2024-10-31T13:18:40.970" v="1074"/>
        <pc:sldMkLst>
          <pc:docMk/>
          <pc:sldMk cId="1081349106" sldId="295"/>
        </pc:sldMkLst>
      </pc:sldChg>
      <pc:sldChg chg="addSp delSp modSp mod">
        <pc:chgData name="Scott Rucci" userId="b2dc4d01-5c8f-490c-8278-2e7fb7bc5c02" providerId="ADAL" clId="{1475B581-FC69-4477-A58E-46CD59940780}" dt="2024-10-31T13:19:13.684" v="1081" actId="13244"/>
        <pc:sldMkLst>
          <pc:docMk/>
          <pc:sldMk cId="4071678290" sldId="296"/>
        </pc:sldMkLst>
      </pc:sldChg>
      <pc:sldChg chg="addSp delSp modSp mod">
        <pc:chgData name="Scott Rucci" userId="b2dc4d01-5c8f-490c-8278-2e7fb7bc5c02" providerId="ADAL" clId="{1475B581-FC69-4477-A58E-46CD59940780}" dt="2024-10-31T13:19:18.100" v="1082" actId="13244"/>
        <pc:sldMkLst>
          <pc:docMk/>
          <pc:sldMk cId="3465264493" sldId="297"/>
        </pc:sldMkLst>
      </pc:sldChg>
      <pc:sldChg chg="addSp delSp modSp mod">
        <pc:chgData name="Scott Rucci" userId="b2dc4d01-5c8f-490c-8278-2e7fb7bc5c02" providerId="ADAL" clId="{1475B581-FC69-4477-A58E-46CD59940780}" dt="2024-10-31T13:19:21.292" v="1083" actId="13244"/>
        <pc:sldMkLst>
          <pc:docMk/>
          <pc:sldMk cId="3596887068" sldId="298"/>
        </pc:sldMkLst>
      </pc:sldChg>
      <pc:sldChg chg="addSp delSp modSp mod">
        <pc:chgData name="Scott Rucci" userId="b2dc4d01-5c8f-490c-8278-2e7fb7bc5c02" providerId="ADAL" clId="{1475B581-FC69-4477-A58E-46CD59940780}" dt="2024-10-31T13:19:24.928" v="1084" actId="13244"/>
        <pc:sldMkLst>
          <pc:docMk/>
          <pc:sldMk cId="894864763" sldId="299"/>
        </pc:sldMkLst>
      </pc:sldChg>
      <pc:sldChg chg="addSp delSp modSp mod">
        <pc:chgData name="Scott Rucci" userId="b2dc4d01-5c8f-490c-8278-2e7fb7bc5c02" providerId="ADAL" clId="{1475B581-FC69-4477-A58E-46CD59940780}" dt="2024-10-31T13:19:28.081" v="1085" actId="13244"/>
        <pc:sldMkLst>
          <pc:docMk/>
          <pc:sldMk cId="350200314" sldId="300"/>
        </pc:sldMkLst>
      </pc:sldChg>
      <pc:sldChg chg="addSp delSp modSp mod">
        <pc:chgData name="Scott Rucci" userId="b2dc4d01-5c8f-490c-8278-2e7fb7bc5c02" providerId="ADAL" clId="{1475B581-FC69-4477-A58E-46CD59940780}" dt="2024-10-31T13:19:31.546" v="1086" actId="13244"/>
        <pc:sldMkLst>
          <pc:docMk/>
          <pc:sldMk cId="3840352248" sldId="301"/>
        </pc:sldMkLst>
      </pc:sldChg>
      <pc:sldChg chg="delSp">
        <pc:chgData name="Scott Rucci" userId="b2dc4d01-5c8f-490c-8278-2e7fb7bc5c02" providerId="ADAL" clId="{1475B581-FC69-4477-A58E-46CD59940780}" dt="2024-10-31T10:57:45.605" v="124" actId="478"/>
        <pc:sldMkLst>
          <pc:docMk/>
          <pc:sldMk cId="2570976954" sldId="302"/>
        </pc:sldMkLst>
      </pc:sldChg>
      <pc:sldChg chg="addSp delSp modSp new mod">
        <pc:chgData name="Scott Rucci" userId="b2dc4d01-5c8f-490c-8278-2e7fb7bc5c02" providerId="ADAL" clId="{1475B581-FC69-4477-A58E-46CD59940780}" dt="2024-10-31T11:39:14.419" v="371" actId="1076"/>
        <pc:sldMkLst>
          <pc:docMk/>
          <pc:sldMk cId="876145552" sldId="303"/>
        </pc:sldMkLst>
      </pc:sldChg>
      <pc:sldChg chg="addSp delSp modSp new mod modAnim">
        <pc:chgData name="Scott Rucci" userId="b2dc4d01-5c8f-490c-8278-2e7fb7bc5c02" providerId="ADAL" clId="{1475B581-FC69-4477-A58E-46CD59940780}" dt="2024-10-31T11:42:27.182" v="376" actId="14100"/>
        <pc:sldMkLst>
          <pc:docMk/>
          <pc:sldMk cId="1023121748" sldId="304"/>
        </pc:sldMkLst>
      </pc:sldChg>
      <pc:sldChg chg="addSp delSp modSp new mod setBg addAnim">
        <pc:chgData name="Scott Rucci" userId="b2dc4d01-5c8f-490c-8278-2e7fb7bc5c02" providerId="ADAL" clId="{1475B581-FC69-4477-A58E-46CD59940780}" dt="2024-10-31T12:17:36.921" v="681" actId="1076"/>
        <pc:sldMkLst>
          <pc:docMk/>
          <pc:sldMk cId="2226464325" sldId="305"/>
        </pc:sldMkLst>
      </pc:sldChg>
      <pc:sldChg chg="addSp delSp modSp new mod modAnim">
        <pc:chgData name="Scott Rucci" userId="b2dc4d01-5c8f-490c-8278-2e7fb7bc5c02" providerId="ADAL" clId="{1475B581-FC69-4477-A58E-46CD59940780}" dt="2024-10-31T12:08:51.309" v="579"/>
        <pc:sldMkLst>
          <pc:docMk/>
          <pc:sldMk cId="3269698491" sldId="306"/>
        </pc:sldMkLst>
      </pc:sldChg>
      <pc:sldChg chg="addSp delSp modSp new mod modAnim modNotesTx">
        <pc:chgData name="Scott Rucci" userId="b2dc4d01-5c8f-490c-8278-2e7fb7bc5c02" providerId="ADAL" clId="{1475B581-FC69-4477-A58E-46CD59940780}" dt="2024-10-31T12:37:51.660" v="912"/>
        <pc:sldMkLst>
          <pc:docMk/>
          <pc:sldMk cId="1565197476" sldId="307"/>
        </pc:sldMkLst>
      </pc:sldChg>
      <pc:sldChg chg="addSp delSp modSp add mod">
        <pc:chgData name="Scott Rucci" userId="b2dc4d01-5c8f-490c-8278-2e7fb7bc5c02" providerId="ADAL" clId="{1475B581-FC69-4477-A58E-46CD59940780}" dt="2024-10-31T13:41:50.277" v="1171" actId="21"/>
        <pc:sldMkLst>
          <pc:docMk/>
          <pc:sldMk cId="1507726807" sldId="308"/>
        </pc:sldMkLst>
      </pc:sldChg>
      <pc:sldChg chg="add">
        <pc:chgData name="Scott Rucci" userId="b2dc4d01-5c8f-490c-8278-2e7fb7bc5c02" providerId="ADAL" clId="{1475B581-FC69-4477-A58E-46CD59940780}" dt="2024-10-31T13:29:18.038" v="1115" actId="2890"/>
        <pc:sldMkLst>
          <pc:docMk/>
          <pc:sldMk cId="3060339883" sldId="309"/>
        </pc:sldMkLst>
      </pc:sldChg>
      <pc:sldChg chg="addSp delSp modSp new mod">
        <pc:chgData name="Scott Rucci" userId="b2dc4d01-5c8f-490c-8278-2e7fb7bc5c02" providerId="ADAL" clId="{1475B581-FC69-4477-A58E-46CD59940780}" dt="2024-10-31T13:47:22.785" v="1218" actId="1076"/>
        <pc:sldMkLst>
          <pc:docMk/>
          <pc:sldMk cId="4086863705" sldId="310"/>
        </pc:sldMkLst>
      </pc:sldChg>
      <pc:sldChg chg="addSp delSp modSp add mod">
        <pc:chgData name="Scott Rucci" userId="b2dc4d01-5c8f-490c-8278-2e7fb7bc5c02" providerId="ADAL" clId="{1475B581-FC69-4477-A58E-46CD59940780}" dt="2024-10-31T14:18:09.734" v="1313" actId="6549"/>
        <pc:sldMkLst>
          <pc:docMk/>
          <pc:sldMk cId="4222595538" sldId="311"/>
        </pc:sldMkLst>
      </pc:sldChg>
      <pc:sldMasterChg chg="delSp modSp mod setBg modSldLayout">
        <pc:chgData name="Scott Rucci" userId="b2dc4d01-5c8f-490c-8278-2e7fb7bc5c02" providerId="ADAL" clId="{1475B581-FC69-4477-A58E-46CD59940780}" dt="2024-10-31T13:13:20.931" v="1047"/>
        <pc:sldMasterMkLst>
          <pc:docMk/>
          <pc:sldMasterMk cId="0" sldId="2147483648"/>
        </pc:sldMasterMkLst>
        <pc:sldLayoutChg chg="addSp delSp modSp mod setBg">
          <pc:chgData name="Scott Rucci" userId="b2dc4d01-5c8f-490c-8278-2e7fb7bc5c02" providerId="ADAL" clId="{1475B581-FC69-4477-A58E-46CD59940780}" dt="2024-10-31T13:13:20.931" v="1047"/>
          <pc:sldLayoutMkLst>
            <pc:docMk/>
            <pc:sldMasterMk cId="0" sldId="2147483648"/>
            <pc:sldLayoutMk cId="0" sldId="2147483650"/>
          </pc:sldLayoutMkLst>
        </pc:sldLayoutChg>
        <pc:sldLayoutChg chg="delSp mod setBg">
          <pc:chgData name="Scott Rucci" userId="b2dc4d01-5c8f-490c-8278-2e7fb7bc5c02" providerId="ADAL" clId="{1475B581-FC69-4477-A58E-46CD59940780}" dt="2024-10-31T13:03:52.369" v="1027"/>
          <pc:sldLayoutMkLst>
            <pc:docMk/>
            <pc:sldMasterMk cId="0" sldId="2147483648"/>
            <pc:sldLayoutMk cId="0" sldId="2147483651"/>
          </pc:sldLayoutMkLst>
        </pc:sldLayoutChg>
      </pc:sldMasterChg>
      <pc:sldMasterChg chg="delSp new mod setBg addSldLayout modSldLayout">
        <pc:chgData name="Scott Rucci" userId="b2dc4d01-5c8f-490c-8278-2e7fb7bc5c02" providerId="ADAL" clId="{1475B581-FC69-4477-A58E-46CD59940780}" dt="2024-10-31T13:08:22.656" v="1037" actId="14100"/>
        <pc:sldMasterMkLst>
          <pc:docMk/>
          <pc:sldMasterMk cId="235964713" sldId="2147483657"/>
        </pc:sldMasterMkLst>
        <pc:sldLayoutChg chg="delSp modSp new mod replId">
          <pc:chgData name="Scott Rucci" userId="b2dc4d01-5c8f-490c-8278-2e7fb7bc5c02" providerId="ADAL" clId="{1475B581-FC69-4477-A58E-46CD59940780}" dt="2024-10-31T13:08:22.656" v="1037" actId="14100"/>
          <pc:sldLayoutMkLst>
            <pc:docMk/>
            <pc:sldMasterMk cId="235964713" sldId="2147483657"/>
            <pc:sldLayoutMk cId="557318489" sldId="2147483658"/>
          </pc:sldLayoutMkLst>
        </pc:sldLayoutChg>
        <pc:sldLayoutChg chg="new replId">
          <pc:chgData name="Scott Rucci" userId="b2dc4d01-5c8f-490c-8278-2e7fb7bc5c02" providerId="ADAL" clId="{1475B581-FC69-4477-A58E-46CD59940780}" dt="2024-10-31T12:57:15.111" v="998" actId="6938"/>
          <pc:sldLayoutMkLst>
            <pc:docMk/>
            <pc:sldMasterMk cId="235964713" sldId="2147483657"/>
            <pc:sldLayoutMk cId="2688119568" sldId="2147483659"/>
          </pc:sldLayoutMkLst>
        </pc:sldLayoutChg>
        <pc:sldLayoutChg chg="new replId">
          <pc:chgData name="Scott Rucci" userId="b2dc4d01-5c8f-490c-8278-2e7fb7bc5c02" providerId="ADAL" clId="{1475B581-FC69-4477-A58E-46CD59940780}" dt="2024-10-31T12:57:15.111" v="998" actId="6938"/>
          <pc:sldLayoutMkLst>
            <pc:docMk/>
            <pc:sldMasterMk cId="235964713" sldId="2147483657"/>
            <pc:sldLayoutMk cId="1498939063" sldId="2147483660"/>
          </pc:sldLayoutMkLst>
        </pc:sldLayoutChg>
        <pc:sldLayoutChg chg="new replId">
          <pc:chgData name="Scott Rucci" userId="b2dc4d01-5c8f-490c-8278-2e7fb7bc5c02" providerId="ADAL" clId="{1475B581-FC69-4477-A58E-46CD59940780}" dt="2024-10-31T12:57:15.111" v="998" actId="6938"/>
          <pc:sldLayoutMkLst>
            <pc:docMk/>
            <pc:sldMasterMk cId="235964713" sldId="2147483657"/>
            <pc:sldLayoutMk cId="2630452851" sldId="2147483661"/>
          </pc:sldLayoutMkLst>
        </pc:sldLayoutChg>
        <pc:sldLayoutChg chg="new replId">
          <pc:chgData name="Scott Rucci" userId="b2dc4d01-5c8f-490c-8278-2e7fb7bc5c02" providerId="ADAL" clId="{1475B581-FC69-4477-A58E-46CD59940780}" dt="2024-10-31T12:57:15.111" v="998" actId="6938"/>
          <pc:sldLayoutMkLst>
            <pc:docMk/>
            <pc:sldMasterMk cId="235964713" sldId="2147483657"/>
            <pc:sldLayoutMk cId="1959461657" sldId="2147483662"/>
          </pc:sldLayoutMkLst>
        </pc:sldLayoutChg>
        <pc:sldLayoutChg chg="new replId">
          <pc:chgData name="Scott Rucci" userId="b2dc4d01-5c8f-490c-8278-2e7fb7bc5c02" providerId="ADAL" clId="{1475B581-FC69-4477-A58E-46CD59940780}" dt="2024-10-31T12:57:15.111" v="998" actId="6938"/>
          <pc:sldLayoutMkLst>
            <pc:docMk/>
            <pc:sldMasterMk cId="235964713" sldId="2147483657"/>
            <pc:sldLayoutMk cId="2432161911" sldId="2147483663"/>
          </pc:sldLayoutMkLst>
        </pc:sldLayoutChg>
        <pc:sldLayoutChg chg="new replId">
          <pc:chgData name="Scott Rucci" userId="b2dc4d01-5c8f-490c-8278-2e7fb7bc5c02" providerId="ADAL" clId="{1475B581-FC69-4477-A58E-46CD59940780}" dt="2024-10-31T12:57:15.111" v="998" actId="6938"/>
          <pc:sldLayoutMkLst>
            <pc:docMk/>
            <pc:sldMasterMk cId="235964713" sldId="2147483657"/>
            <pc:sldLayoutMk cId="1810088118" sldId="2147483664"/>
          </pc:sldLayoutMkLst>
        </pc:sldLayoutChg>
        <pc:sldLayoutChg chg="new replId">
          <pc:chgData name="Scott Rucci" userId="b2dc4d01-5c8f-490c-8278-2e7fb7bc5c02" providerId="ADAL" clId="{1475B581-FC69-4477-A58E-46CD59940780}" dt="2024-10-31T12:57:15.111" v="998" actId="6938"/>
          <pc:sldLayoutMkLst>
            <pc:docMk/>
            <pc:sldMasterMk cId="235964713" sldId="2147483657"/>
            <pc:sldLayoutMk cId="597766377" sldId="2147483665"/>
          </pc:sldLayoutMkLst>
        </pc:sldLayoutChg>
        <pc:sldLayoutChg chg="new replId">
          <pc:chgData name="Scott Rucci" userId="b2dc4d01-5c8f-490c-8278-2e7fb7bc5c02" providerId="ADAL" clId="{1475B581-FC69-4477-A58E-46CD59940780}" dt="2024-10-31T12:57:15.111" v="998" actId="6938"/>
          <pc:sldLayoutMkLst>
            <pc:docMk/>
            <pc:sldMasterMk cId="235964713" sldId="2147483657"/>
            <pc:sldLayoutMk cId="3539486922" sldId="2147483666"/>
          </pc:sldLayoutMkLst>
        </pc:sldLayoutChg>
        <pc:sldLayoutChg chg="new replId">
          <pc:chgData name="Scott Rucci" userId="b2dc4d01-5c8f-490c-8278-2e7fb7bc5c02" providerId="ADAL" clId="{1475B581-FC69-4477-A58E-46CD59940780}" dt="2024-10-31T12:57:15.111" v="998" actId="6938"/>
          <pc:sldLayoutMkLst>
            <pc:docMk/>
            <pc:sldMasterMk cId="235964713" sldId="2147483657"/>
            <pc:sldLayoutMk cId="3952506126" sldId="2147483667"/>
          </pc:sldLayoutMkLst>
        </pc:sldLayoutChg>
        <pc:sldLayoutChg chg="new replId">
          <pc:chgData name="Scott Rucci" userId="b2dc4d01-5c8f-490c-8278-2e7fb7bc5c02" providerId="ADAL" clId="{1475B581-FC69-4477-A58E-46CD59940780}" dt="2024-10-31T12:57:15.111" v="998" actId="6938"/>
          <pc:sldLayoutMkLst>
            <pc:docMk/>
            <pc:sldMasterMk cId="235964713" sldId="2147483657"/>
            <pc:sldLayoutMk cId="1361716600" sldId="2147483668"/>
          </pc:sldLayoutMkLst>
        </pc:sldLayoutChg>
      </pc:sldMasterChg>
      <pc:sldMasterChg chg="delSp modSp new mod setBg addSldLayout">
        <pc:chgData name="Scott Rucci" userId="b2dc4d01-5c8f-490c-8278-2e7fb7bc5c02" providerId="ADAL" clId="{1475B581-FC69-4477-A58E-46CD59940780}" dt="2024-10-31T13:04:06.516" v="1029"/>
        <pc:sldMasterMkLst>
          <pc:docMk/>
          <pc:sldMasterMk cId="773260991" sldId="2147483669"/>
        </pc:sldMasterMkLst>
        <pc:sldLayoutChg chg="new replId">
          <pc:chgData name="Scott Rucci" userId="b2dc4d01-5c8f-490c-8278-2e7fb7bc5c02" providerId="ADAL" clId="{1475B581-FC69-4477-A58E-46CD59940780}" dt="2024-10-31T12:58:37.590" v="1006" actId="6938"/>
          <pc:sldLayoutMkLst>
            <pc:docMk/>
            <pc:sldMasterMk cId="773260991" sldId="2147483669"/>
            <pc:sldLayoutMk cId="2560435679" sldId="2147483670"/>
          </pc:sldLayoutMkLst>
        </pc:sldLayoutChg>
        <pc:sldLayoutChg chg="new replId">
          <pc:chgData name="Scott Rucci" userId="b2dc4d01-5c8f-490c-8278-2e7fb7bc5c02" providerId="ADAL" clId="{1475B581-FC69-4477-A58E-46CD59940780}" dt="2024-10-31T12:58:37.590" v="1006" actId="6938"/>
          <pc:sldLayoutMkLst>
            <pc:docMk/>
            <pc:sldMasterMk cId="773260991" sldId="2147483669"/>
            <pc:sldLayoutMk cId="3847625022" sldId="2147483671"/>
          </pc:sldLayoutMkLst>
        </pc:sldLayoutChg>
        <pc:sldLayoutChg chg="new replId">
          <pc:chgData name="Scott Rucci" userId="b2dc4d01-5c8f-490c-8278-2e7fb7bc5c02" providerId="ADAL" clId="{1475B581-FC69-4477-A58E-46CD59940780}" dt="2024-10-31T12:58:37.590" v="1006" actId="6938"/>
          <pc:sldLayoutMkLst>
            <pc:docMk/>
            <pc:sldMasterMk cId="773260991" sldId="2147483669"/>
            <pc:sldLayoutMk cId="2798292579" sldId="2147483672"/>
          </pc:sldLayoutMkLst>
        </pc:sldLayoutChg>
        <pc:sldLayoutChg chg="new replId">
          <pc:chgData name="Scott Rucci" userId="b2dc4d01-5c8f-490c-8278-2e7fb7bc5c02" providerId="ADAL" clId="{1475B581-FC69-4477-A58E-46CD59940780}" dt="2024-10-31T12:58:37.590" v="1006" actId="6938"/>
          <pc:sldLayoutMkLst>
            <pc:docMk/>
            <pc:sldMasterMk cId="773260991" sldId="2147483669"/>
            <pc:sldLayoutMk cId="1236773818" sldId="2147483673"/>
          </pc:sldLayoutMkLst>
        </pc:sldLayoutChg>
        <pc:sldLayoutChg chg="new replId">
          <pc:chgData name="Scott Rucci" userId="b2dc4d01-5c8f-490c-8278-2e7fb7bc5c02" providerId="ADAL" clId="{1475B581-FC69-4477-A58E-46CD59940780}" dt="2024-10-31T12:58:37.590" v="1006" actId="6938"/>
          <pc:sldLayoutMkLst>
            <pc:docMk/>
            <pc:sldMasterMk cId="773260991" sldId="2147483669"/>
            <pc:sldLayoutMk cId="2020385041" sldId="2147483674"/>
          </pc:sldLayoutMkLst>
        </pc:sldLayoutChg>
        <pc:sldLayoutChg chg="new replId">
          <pc:chgData name="Scott Rucci" userId="b2dc4d01-5c8f-490c-8278-2e7fb7bc5c02" providerId="ADAL" clId="{1475B581-FC69-4477-A58E-46CD59940780}" dt="2024-10-31T12:58:37.590" v="1006" actId="6938"/>
          <pc:sldLayoutMkLst>
            <pc:docMk/>
            <pc:sldMasterMk cId="773260991" sldId="2147483669"/>
            <pc:sldLayoutMk cId="2988908357" sldId="2147483675"/>
          </pc:sldLayoutMkLst>
        </pc:sldLayoutChg>
        <pc:sldLayoutChg chg="new replId">
          <pc:chgData name="Scott Rucci" userId="b2dc4d01-5c8f-490c-8278-2e7fb7bc5c02" providerId="ADAL" clId="{1475B581-FC69-4477-A58E-46CD59940780}" dt="2024-10-31T12:58:37.590" v="1006" actId="6938"/>
          <pc:sldLayoutMkLst>
            <pc:docMk/>
            <pc:sldMasterMk cId="773260991" sldId="2147483669"/>
            <pc:sldLayoutMk cId="1897073152" sldId="2147483676"/>
          </pc:sldLayoutMkLst>
        </pc:sldLayoutChg>
        <pc:sldLayoutChg chg="new replId">
          <pc:chgData name="Scott Rucci" userId="b2dc4d01-5c8f-490c-8278-2e7fb7bc5c02" providerId="ADAL" clId="{1475B581-FC69-4477-A58E-46CD59940780}" dt="2024-10-31T12:58:37.590" v="1006" actId="6938"/>
          <pc:sldLayoutMkLst>
            <pc:docMk/>
            <pc:sldMasterMk cId="773260991" sldId="2147483669"/>
            <pc:sldLayoutMk cId="4076548885" sldId="2147483677"/>
          </pc:sldLayoutMkLst>
        </pc:sldLayoutChg>
        <pc:sldLayoutChg chg="new replId">
          <pc:chgData name="Scott Rucci" userId="b2dc4d01-5c8f-490c-8278-2e7fb7bc5c02" providerId="ADAL" clId="{1475B581-FC69-4477-A58E-46CD59940780}" dt="2024-10-31T12:58:37.590" v="1006" actId="6938"/>
          <pc:sldLayoutMkLst>
            <pc:docMk/>
            <pc:sldMasterMk cId="773260991" sldId="2147483669"/>
            <pc:sldLayoutMk cId="4081210145" sldId="2147483678"/>
          </pc:sldLayoutMkLst>
        </pc:sldLayoutChg>
        <pc:sldLayoutChg chg="new replId">
          <pc:chgData name="Scott Rucci" userId="b2dc4d01-5c8f-490c-8278-2e7fb7bc5c02" providerId="ADAL" clId="{1475B581-FC69-4477-A58E-46CD59940780}" dt="2024-10-31T12:58:37.590" v="1006" actId="6938"/>
          <pc:sldLayoutMkLst>
            <pc:docMk/>
            <pc:sldMasterMk cId="773260991" sldId="2147483669"/>
            <pc:sldLayoutMk cId="4145181977" sldId="2147483679"/>
          </pc:sldLayoutMkLst>
        </pc:sldLayoutChg>
        <pc:sldLayoutChg chg="new replId">
          <pc:chgData name="Scott Rucci" userId="b2dc4d01-5c8f-490c-8278-2e7fb7bc5c02" providerId="ADAL" clId="{1475B581-FC69-4477-A58E-46CD59940780}" dt="2024-10-31T12:58:37.590" v="1006" actId="6938"/>
          <pc:sldLayoutMkLst>
            <pc:docMk/>
            <pc:sldMasterMk cId="773260991" sldId="2147483669"/>
            <pc:sldLayoutMk cId="1287312863" sldId="2147483680"/>
          </pc:sldLayoutMkLst>
        </pc:sldLayoutChg>
      </pc:sldMasterChg>
    </pc:docChg>
  </pc:docChgLst>
  <pc:docChgLst>
    <pc:chgData name="Scott Rucci" userId="b2dc4d01-5c8f-490c-8278-2e7fb7bc5c02" providerId="ADAL" clId="{3CD519F8-FB9B-4F66-A677-74002194B4B1}"/>
    <pc:docChg chg="modSld">
      <pc:chgData name="Scott Rucci" userId="b2dc4d01-5c8f-490c-8278-2e7fb7bc5c02" providerId="ADAL" clId="{3CD519F8-FB9B-4F66-A677-74002194B4B1}" dt="2025-04-01T19:46:55.056" v="2" actId="14430"/>
      <pc:docMkLst>
        <pc:docMk/>
      </pc:docMkLst>
      <pc:sldChg chg="modSp mod">
        <pc:chgData name="Scott Rucci" userId="b2dc4d01-5c8f-490c-8278-2e7fb7bc5c02" providerId="ADAL" clId="{3CD519F8-FB9B-4F66-A677-74002194B4B1}" dt="2025-04-01T19:46:55.056" v="2" actId="14430"/>
        <pc:sldMkLst>
          <pc:docMk/>
          <pc:sldMk cId="557296106" sldId="316"/>
        </pc:sldMkLst>
        <pc:spChg chg="mod modVis">
          <ac:chgData name="Scott Rucci" userId="b2dc4d01-5c8f-490c-8278-2e7fb7bc5c02" providerId="ADAL" clId="{3CD519F8-FB9B-4F66-A677-74002194B4B1}" dt="2025-04-01T19:46:52.352" v="0" actId="14430"/>
          <ac:spMkLst>
            <pc:docMk/>
            <pc:sldMk cId="557296106" sldId="316"/>
            <ac:spMk id="4" creationId="{55465F30-9B97-F36C-E514-16CDC257429B}"/>
          </ac:spMkLst>
        </pc:spChg>
        <pc:spChg chg="mod modVis">
          <ac:chgData name="Scott Rucci" userId="b2dc4d01-5c8f-490c-8278-2e7fb7bc5c02" providerId="ADAL" clId="{3CD519F8-FB9B-4F66-A677-74002194B4B1}" dt="2025-04-01T19:46:55.056" v="2" actId="14430"/>
          <ac:spMkLst>
            <pc:docMk/>
            <pc:sldMk cId="557296106" sldId="316"/>
            <ac:spMk id="11" creationId="{CA9AF1DF-E2F1-B6DB-1EB8-145B516F29A8}"/>
          </ac:spMkLst>
        </pc:spChg>
        <pc:spChg chg="mod modVis">
          <ac:chgData name="Scott Rucci" userId="b2dc4d01-5c8f-490c-8278-2e7fb7bc5c02" providerId="ADAL" clId="{3CD519F8-FB9B-4F66-A677-74002194B4B1}" dt="2025-04-01T19:46:53.769" v="1" actId="14430"/>
          <ac:spMkLst>
            <pc:docMk/>
            <pc:sldMk cId="557296106" sldId="316"/>
            <ac:spMk id="12" creationId="{AF0B397E-1071-06A6-E9A8-3CD4C2671D45}"/>
          </ac:spMkLst>
        </pc:spChg>
      </pc:sldChg>
    </pc:docChg>
  </pc:docChgLst>
  <pc:docChgLst>
    <pc:chgData name="Scott Rucci" userId="b2dc4d01-5c8f-490c-8278-2e7fb7bc5c02" providerId="ADAL" clId="{A5254E40-2B40-4AEA-ABDD-D319BF10892B}"/>
    <pc:docChg chg="undo custSel addSld delSld modSld modShowInfo">
      <pc:chgData name="Scott Rucci" userId="b2dc4d01-5c8f-490c-8278-2e7fb7bc5c02" providerId="ADAL" clId="{A5254E40-2B40-4AEA-ABDD-D319BF10892B}" dt="2025-01-14T15:43:37.209" v="191" actId="47"/>
      <pc:docMkLst>
        <pc:docMk/>
      </pc:docMkLst>
      <pc:sldChg chg="modSp mod">
        <pc:chgData name="Scott Rucci" userId="b2dc4d01-5c8f-490c-8278-2e7fb7bc5c02" providerId="ADAL" clId="{A5254E40-2B40-4AEA-ABDD-D319BF10892B}" dt="2025-01-10T17:35:18.130" v="188" actId="1076"/>
        <pc:sldMkLst>
          <pc:docMk/>
          <pc:sldMk cId="1010432142" sldId="256"/>
        </pc:sldMkLst>
      </pc:sldChg>
      <pc:sldChg chg="addSp delSp modSp add mod delAnim modAnim modNotesTx">
        <pc:chgData name="Scott Rucci" userId="b2dc4d01-5c8f-490c-8278-2e7fb7bc5c02" providerId="ADAL" clId="{A5254E40-2B40-4AEA-ABDD-D319BF10892B}" dt="2025-01-06T16:24:12.893" v="155" actId="13244"/>
        <pc:sldMkLst>
          <pc:docMk/>
          <pc:sldMk cId="557296106" sldId="316"/>
        </pc:sldMkLst>
      </pc:sldChg>
      <pc:sldChg chg="new del">
        <pc:chgData name="Scott Rucci" userId="b2dc4d01-5c8f-490c-8278-2e7fb7bc5c02" providerId="ADAL" clId="{A5254E40-2B40-4AEA-ABDD-D319BF10892B}" dt="2025-01-03T20:07:13.863" v="3" actId="47"/>
        <pc:sldMkLst>
          <pc:docMk/>
          <pc:sldMk cId="623972032" sldId="316"/>
        </pc:sldMkLst>
      </pc:sldChg>
      <pc:sldChg chg="delSp add del mod delAnim">
        <pc:chgData name="Scott Rucci" userId="b2dc4d01-5c8f-490c-8278-2e7fb7bc5c02" providerId="ADAL" clId="{A5254E40-2B40-4AEA-ABDD-D319BF10892B}" dt="2025-01-14T15:43:37.209" v="191" actId="47"/>
        <pc:sldMkLst>
          <pc:docMk/>
          <pc:sldMk cId="2721372064" sldId="317"/>
        </pc:sldMkLst>
      </pc:sldChg>
    </pc:docChg>
  </pc:docChgLst>
  <pc:docChgLst>
    <pc:chgData name="Scott Rucci" userId="b2dc4d01-5c8f-490c-8278-2e7fb7bc5c02" providerId="ADAL" clId="{2A76D9A2-76C0-4CF0-A85C-08DF6BB87692}"/>
    <pc:docChg chg="custSel modSld">
      <pc:chgData name="Scott Rucci" userId="b2dc4d01-5c8f-490c-8278-2e7fb7bc5c02" providerId="ADAL" clId="{2A76D9A2-76C0-4CF0-A85C-08DF6BB87692}" dt="2025-01-06T00:22:59.040" v="54" actId="14429"/>
      <pc:docMkLst>
        <pc:docMk/>
      </pc:docMkLst>
      <pc:sldChg chg="addSp delSp modSp mod modAnim">
        <pc:chgData name="Scott Rucci" userId="b2dc4d01-5c8f-490c-8278-2e7fb7bc5c02" providerId="ADAL" clId="{2A76D9A2-76C0-4CF0-A85C-08DF6BB87692}" dt="2025-01-06T00:22:59.040" v="54" actId="14429"/>
        <pc:sldMkLst>
          <pc:docMk/>
          <pc:sldMk cId="557296106" sldId="316"/>
        </pc:sldMkLst>
      </pc:sldChg>
    </pc:docChg>
  </pc:docChgLst>
  <pc:docChgLst>
    <pc:chgData name="Scott Rucci" userId="b2dc4d01-5c8f-490c-8278-2e7fb7bc5c02" providerId="ADAL" clId="{AA377EFE-F6E7-4D55-A710-CF922B333FEF}"/>
    <pc:docChg chg="addSld modSld">
      <pc:chgData name="Scott Rucci" userId="b2dc4d01-5c8f-490c-8278-2e7fb7bc5c02" providerId="ADAL" clId="{AA377EFE-F6E7-4D55-A710-CF922B333FEF}" dt="2024-11-01T20:08:22.569" v="150" actId="20577"/>
      <pc:docMkLst>
        <pc:docMk/>
      </pc:docMkLst>
      <pc:sldChg chg="addSp modSp mod">
        <pc:chgData name="Scott Rucci" userId="b2dc4d01-5c8f-490c-8278-2e7fb7bc5c02" providerId="ADAL" clId="{AA377EFE-F6E7-4D55-A710-CF922B333FEF}" dt="2024-11-01T14:42:45.572" v="149" actId="1076"/>
        <pc:sldMkLst>
          <pc:docMk/>
          <pc:sldMk cId="4133234856" sldId="257"/>
        </pc:sldMkLst>
      </pc:sldChg>
      <pc:sldChg chg="modSp">
        <pc:chgData name="Scott Rucci" userId="b2dc4d01-5c8f-490c-8278-2e7fb7bc5c02" providerId="ADAL" clId="{AA377EFE-F6E7-4D55-A710-CF922B333FEF}" dt="2024-11-01T20:08:22.569" v="150" actId="20577"/>
        <pc:sldMkLst>
          <pc:docMk/>
          <pc:sldMk cId="3032873146" sldId="277"/>
        </pc:sldMkLst>
      </pc:sldChg>
      <pc:sldChg chg="addSp modSp new mod">
        <pc:chgData name="Scott Rucci" userId="b2dc4d01-5c8f-490c-8278-2e7fb7bc5c02" providerId="ADAL" clId="{AA377EFE-F6E7-4D55-A710-CF922B333FEF}" dt="2024-10-31T23:10:27.114" v="5" actId="1076"/>
        <pc:sldMkLst>
          <pc:docMk/>
          <pc:sldMk cId="462599382" sldId="314"/>
        </pc:sldMkLst>
      </pc:sldChg>
      <pc:sldChg chg="addSp modSp new mod">
        <pc:chgData name="Scott Rucci" userId="b2dc4d01-5c8f-490c-8278-2e7fb7bc5c02" providerId="ADAL" clId="{AA377EFE-F6E7-4D55-A710-CF922B333FEF}" dt="2024-11-01T14:08:12.905" v="85"/>
        <pc:sldMkLst>
          <pc:docMk/>
          <pc:sldMk cId="119555387" sldId="315"/>
        </pc:sldMkLst>
      </pc:sldChg>
    </pc:docChg>
  </pc:docChgLst>
  <pc:docChgLst>
    <pc:chgData name="Scott Rucci" userId="b2dc4d01-5c8f-490c-8278-2e7fb7bc5c02" providerId="ADAL" clId="{A086C554-AA60-4DCF-B8AF-EE071066FBD5}"/>
    <pc:docChg chg="undo custSel addSld delSld modSld">
      <pc:chgData name="Scott Rucci" userId="b2dc4d01-5c8f-490c-8278-2e7fb7bc5c02" providerId="ADAL" clId="{A086C554-AA60-4DCF-B8AF-EE071066FBD5}" dt="2025-05-01T17:51:13.338" v="88" actId="14430"/>
      <pc:docMkLst>
        <pc:docMk/>
      </pc:docMkLst>
      <pc:sldChg chg="del">
        <pc:chgData name="Scott Rucci" userId="b2dc4d01-5c8f-490c-8278-2e7fb7bc5c02" providerId="ADAL" clId="{A086C554-AA60-4DCF-B8AF-EE071066FBD5}" dt="2025-04-30T18:19:37.449" v="0" actId="47"/>
        <pc:sldMkLst>
          <pc:docMk/>
          <pc:sldMk cId="1010432142" sldId="256"/>
        </pc:sldMkLst>
      </pc:sldChg>
      <pc:sldChg chg="del">
        <pc:chgData name="Scott Rucci" userId="b2dc4d01-5c8f-490c-8278-2e7fb7bc5c02" providerId="ADAL" clId="{A086C554-AA60-4DCF-B8AF-EE071066FBD5}" dt="2025-04-30T18:19:42.403" v="2" actId="47"/>
        <pc:sldMkLst>
          <pc:docMk/>
          <pc:sldMk cId="4133234856" sldId="257"/>
        </pc:sldMkLst>
      </pc:sldChg>
      <pc:sldChg chg="modSp">
        <pc:chgData name="Scott Rucci" userId="b2dc4d01-5c8f-490c-8278-2e7fb7bc5c02" providerId="ADAL" clId="{A086C554-AA60-4DCF-B8AF-EE071066FBD5}" dt="2025-05-01T15:18:49.494" v="63" actId="14826"/>
        <pc:sldMkLst>
          <pc:docMk/>
          <pc:sldMk cId="4274557744" sldId="258"/>
        </pc:sldMkLst>
        <pc:spChg chg="mod">
          <ac:chgData name="Scott Rucci" userId="b2dc4d01-5c8f-490c-8278-2e7fb7bc5c02" providerId="ADAL" clId="{A086C554-AA60-4DCF-B8AF-EE071066FBD5}" dt="2025-05-01T15:18:49.494" v="63" actId="14826"/>
          <ac:spMkLst>
            <pc:docMk/>
            <pc:sldMk cId="4274557744" sldId="258"/>
            <ac:spMk id="9" creationId="{49F04FF1-9333-50D7-229E-3367BBB3CBC2}"/>
          </ac:spMkLst>
        </pc:spChg>
        <pc:grpChg chg="mod">
          <ac:chgData name="Scott Rucci" userId="b2dc4d01-5c8f-490c-8278-2e7fb7bc5c02" providerId="ADAL" clId="{A086C554-AA60-4DCF-B8AF-EE071066FBD5}" dt="2025-05-01T15:18:49.494" v="63" actId="14826"/>
          <ac:grpSpMkLst>
            <pc:docMk/>
            <pc:sldMk cId="4274557744" sldId="258"/>
            <ac:grpSpMk id="10" creationId="{4D09063E-1685-D7A4-9719-5274C4FAFC78}"/>
          </ac:grpSpMkLst>
        </pc:grpChg>
        <pc:picChg chg="mod">
          <ac:chgData name="Scott Rucci" userId="b2dc4d01-5c8f-490c-8278-2e7fb7bc5c02" providerId="ADAL" clId="{A086C554-AA60-4DCF-B8AF-EE071066FBD5}" dt="2025-05-01T15:18:49.494" v="63" actId="14826"/>
          <ac:picMkLst>
            <pc:docMk/>
            <pc:sldMk cId="4274557744" sldId="258"/>
            <ac:picMk id="8" creationId="{F67D3527-FF0E-2D3A-AAF6-6A88809DAF83}"/>
          </ac:picMkLst>
        </pc:picChg>
      </pc:sldChg>
      <pc:sldChg chg="modSp">
        <pc:chgData name="Scott Rucci" userId="b2dc4d01-5c8f-490c-8278-2e7fb7bc5c02" providerId="ADAL" clId="{A086C554-AA60-4DCF-B8AF-EE071066FBD5}" dt="2025-05-01T15:01:17.459" v="47" actId="14826"/>
        <pc:sldMkLst>
          <pc:docMk/>
          <pc:sldMk cId="2838796961" sldId="260"/>
        </pc:sldMkLst>
        <pc:picChg chg="mod">
          <ac:chgData name="Scott Rucci" userId="b2dc4d01-5c8f-490c-8278-2e7fb7bc5c02" providerId="ADAL" clId="{A086C554-AA60-4DCF-B8AF-EE071066FBD5}" dt="2025-05-01T15:01:17.459" v="47" actId="14826"/>
          <ac:picMkLst>
            <pc:docMk/>
            <pc:sldMk cId="2838796961" sldId="260"/>
            <ac:picMk id="4" creationId="{BEC055A1-13B2-E14C-AE60-45132904255F}"/>
          </ac:picMkLst>
        </pc:picChg>
      </pc:sldChg>
      <pc:sldChg chg="modSp">
        <pc:chgData name="Scott Rucci" userId="b2dc4d01-5c8f-490c-8278-2e7fb7bc5c02" providerId="ADAL" clId="{A086C554-AA60-4DCF-B8AF-EE071066FBD5}" dt="2025-05-01T15:03:27.116" v="50" actId="14826"/>
        <pc:sldMkLst>
          <pc:docMk/>
          <pc:sldMk cId="2885125513" sldId="263"/>
        </pc:sldMkLst>
        <pc:picChg chg="mod">
          <ac:chgData name="Scott Rucci" userId="b2dc4d01-5c8f-490c-8278-2e7fb7bc5c02" providerId="ADAL" clId="{A086C554-AA60-4DCF-B8AF-EE071066FBD5}" dt="2025-05-01T15:03:27.116" v="50" actId="14826"/>
          <ac:picMkLst>
            <pc:docMk/>
            <pc:sldMk cId="2885125513" sldId="263"/>
            <ac:picMk id="8" creationId="{03CF42CD-0A59-EE22-12A6-95467322FA53}"/>
          </ac:picMkLst>
        </pc:picChg>
      </pc:sldChg>
      <pc:sldChg chg="modSp">
        <pc:chgData name="Scott Rucci" userId="b2dc4d01-5c8f-490c-8278-2e7fb7bc5c02" providerId="ADAL" clId="{A086C554-AA60-4DCF-B8AF-EE071066FBD5}" dt="2025-05-01T15:55:04.971" v="74" actId="14826"/>
        <pc:sldMkLst>
          <pc:docMk/>
          <pc:sldMk cId="3589213056" sldId="266"/>
        </pc:sldMkLst>
        <pc:picChg chg="mod">
          <ac:chgData name="Scott Rucci" userId="b2dc4d01-5c8f-490c-8278-2e7fb7bc5c02" providerId="ADAL" clId="{A086C554-AA60-4DCF-B8AF-EE071066FBD5}" dt="2025-05-01T15:55:04.971" v="74" actId="14826"/>
          <ac:picMkLst>
            <pc:docMk/>
            <pc:sldMk cId="3589213056" sldId="266"/>
            <ac:picMk id="12" creationId="{440246DF-ED34-55AD-EF12-0A650B13AF4B}"/>
          </ac:picMkLst>
        </pc:picChg>
      </pc:sldChg>
      <pc:sldChg chg="modSp">
        <pc:chgData name="Scott Rucci" userId="b2dc4d01-5c8f-490c-8278-2e7fb7bc5c02" providerId="ADAL" clId="{A086C554-AA60-4DCF-B8AF-EE071066FBD5}" dt="2025-05-01T15:03:20.279" v="49" actId="14826"/>
        <pc:sldMkLst>
          <pc:docMk/>
          <pc:sldMk cId="4282656811" sldId="278"/>
        </pc:sldMkLst>
        <pc:picChg chg="mod">
          <ac:chgData name="Scott Rucci" userId="b2dc4d01-5c8f-490c-8278-2e7fb7bc5c02" providerId="ADAL" clId="{A086C554-AA60-4DCF-B8AF-EE071066FBD5}" dt="2025-05-01T15:03:20.279" v="49" actId="14826"/>
          <ac:picMkLst>
            <pc:docMk/>
            <pc:sldMk cId="4282656811" sldId="278"/>
            <ac:picMk id="3" creationId="{C1748418-BB79-E502-481F-196EB0E2B8DB}"/>
          </ac:picMkLst>
        </pc:picChg>
      </pc:sldChg>
      <pc:sldChg chg="modSp">
        <pc:chgData name="Scott Rucci" userId="b2dc4d01-5c8f-490c-8278-2e7fb7bc5c02" providerId="ADAL" clId="{A086C554-AA60-4DCF-B8AF-EE071066FBD5}" dt="2025-05-01T15:03:35.420" v="51" actId="14826"/>
        <pc:sldMkLst>
          <pc:docMk/>
          <pc:sldMk cId="2580192387" sldId="279"/>
        </pc:sldMkLst>
        <pc:picChg chg="mod">
          <ac:chgData name="Scott Rucci" userId="b2dc4d01-5c8f-490c-8278-2e7fb7bc5c02" providerId="ADAL" clId="{A086C554-AA60-4DCF-B8AF-EE071066FBD5}" dt="2025-05-01T15:03:35.420" v="51" actId="14826"/>
          <ac:picMkLst>
            <pc:docMk/>
            <pc:sldMk cId="2580192387" sldId="279"/>
            <ac:picMk id="3" creationId="{BA86612F-0917-7BED-0564-E3E023EADE22}"/>
          </ac:picMkLst>
        </pc:picChg>
      </pc:sldChg>
      <pc:sldChg chg="modSp">
        <pc:chgData name="Scott Rucci" userId="b2dc4d01-5c8f-490c-8278-2e7fb7bc5c02" providerId="ADAL" clId="{A086C554-AA60-4DCF-B8AF-EE071066FBD5}" dt="2025-05-01T15:52:55.287" v="71" actId="14826"/>
        <pc:sldMkLst>
          <pc:docMk/>
          <pc:sldMk cId="4144281204" sldId="280"/>
        </pc:sldMkLst>
        <pc:picChg chg="mod">
          <ac:chgData name="Scott Rucci" userId="b2dc4d01-5c8f-490c-8278-2e7fb7bc5c02" providerId="ADAL" clId="{A086C554-AA60-4DCF-B8AF-EE071066FBD5}" dt="2025-05-01T15:52:55.287" v="71" actId="14826"/>
          <ac:picMkLst>
            <pc:docMk/>
            <pc:sldMk cId="4144281204" sldId="280"/>
            <ac:picMk id="5" creationId="{E27D2A79-F747-5C2F-C227-1C7CF9259560}"/>
          </ac:picMkLst>
        </pc:picChg>
      </pc:sldChg>
      <pc:sldChg chg="modSp">
        <pc:chgData name="Scott Rucci" userId="b2dc4d01-5c8f-490c-8278-2e7fb7bc5c02" providerId="ADAL" clId="{A086C554-AA60-4DCF-B8AF-EE071066FBD5}" dt="2025-05-01T15:10:46.291" v="57" actId="14826"/>
        <pc:sldMkLst>
          <pc:docMk/>
          <pc:sldMk cId="3184668312" sldId="281"/>
        </pc:sldMkLst>
        <pc:picChg chg="mod">
          <ac:chgData name="Scott Rucci" userId="b2dc4d01-5c8f-490c-8278-2e7fb7bc5c02" providerId="ADAL" clId="{A086C554-AA60-4DCF-B8AF-EE071066FBD5}" dt="2025-05-01T15:10:19.190" v="56" actId="14826"/>
          <ac:picMkLst>
            <pc:docMk/>
            <pc:sldMk cId="3184668312" sldId="281"/>
            <ac:picMk id="3" creationId="{CC634143-460D-A3FB-2830-AE18652B7690}"/>
          </ac:picMkLst>
        </pc:picChg>
        <pc:picChg chg="mod">
          <ac:chgData name="Scott Rucci" userId="b2dc4d01-5c8f-490c-8278-2e7fb7bc5c02" providerId="ADAL" clId="{A086C554-AA60-4DCF-B8AF-EE071066FBD5}" dt="2025-05-01T15:10:46.291" v="57" actId="14826"/>
          <ac:picMkLst>
            <pc:docMk/>
            <pc:sldMk cId="3184668312" sldId="281"/>
            <ac:picMk id="6" creationId="{27D38B38-1424-3A95-9BF6-7AB5E1C4CA85}"/>
          </ac:picMkLst>
        </pc:picChg>
      </pc:sldChg>
      <pc:sldChg chg="modSp">
        <pc:chgData name="Scott Rucci" userId="b2dc4d01-5c8f-490c-8278-2e7fb7bc5c02" providerId="ADAL" clId="{A086C554-AA60-4DCF-B8AF-EE071066FBD5}" dt="2025-05-01T15:11:07.968" v="58" actId="14826"/>
        <pc:sldMkLst>
          <pc:docMk/>
          <pc:sldMk cId="125037703" sldId="282"/>
        </pc:sldMkLst>
        <pc:picChg chg="mod">
          <ac:chgData name="Scott Rucci" userId="b2dc4d01-5c8f-490c-8278-2e7fb7bc5c02" providerId="ADAL" clId="{A086C554-AA60-4DCF-B8AF-EE071066FBD5}" dt="2025-05-01T15:11:07.968" v="58" actId="14826"/>
          <ac:picMkLst>
            <pc:docMk/>
            <pc:sldMk cId="125037703" sldId="282"/>
            <ac:picMk id="3" creationId="{2D4B4DE0-0025-05CD-D094-DB62F444C313}"/>
          </ac:picMkLst>
        </pc:picChg>
      </pc:sldChg>
      <pc:sldChg chg="modSp">
        <pc:chgData name="Scott Rucci" userId="b2dc4d01-5c8f-490c-8278-2e7fb7bc5c02" providerId="ADAL" clId="{A086C554-AA60-4DCF-B8AF-EE071066FBD5}" dt="2025-05-01T15:12:39.480" v="61" actId="14826"/>
        <pc:sldMkLst>
          <pc:docMk/>
          <pc:sldMk cId="87473374" sldId="283"/>
        </pc:sldMkLst>
        <pc:picChg chg="mod">
          <ac:chgData name="Scott Rucci" userId="b2dc4d01-5c8f-490c-8278-2e7fb7bc5c02" providerId="ADAL" clId="{A086C554-AA60-4DCF-B8AF-EE071066FBD5}" dt="2025-05-01T15:12:39.480" v="61" actId="14826"/>
          <ac:picMkLst>
            <pc:docMk/>
            <pc:sldMk cId="87473374" sldId="283"/>
            <ac:picMk id="3" creationId="{4BA475A9-9FF4-AAD3-855C-859D9CEF9487}"/>
          </ac:picMkLst>
        </pc:picChg>
      </pc:sldChg>
      <pc:sldChg chg="modSp">
        <pc:chgData name="Scott Rucci" userId="b2dc4d01-5c8f-490c-8278-2e7fb7bc5c02" providerId="ADAL" clId="{A086C554-AA60-4DCF-B8AF-EE071066FBD5}" dt="2025-05-01T15:54:08.077" v="73" actId="14826"/>
        <pc:sldMkLst>
          <pc:docMk/>
          <pc:sldMk cId="2300978253" sldId="284"/>
        </pc:sldMkLst>
        <pc:picChg chg="mod">
          <ac:chgData name="Scott Rucci" userId="b2dc4d01-5c8f-490c-8278-2e7fb7bc5c02" providerId="ADAL" clId="{A086C554-AA60-4DCF-B8AF-EE071066FBD5}" dt="2025-05-01T15:54:08.077" v="73" actId="14826"/>
          <ac:picMkLst>
            <pc:docMk/>
            <pc:sldMk cId="2300978253" sldId="284"/>
            <ac:picMk id="5" creationId="{7239563F-DEE8-2BA3-8E16-02EFEF6D5875}"/>
          </ac:picMkLst>
        </pc:picChg>
      </pc:sldChg>
      <pc:sldChg chg="modSp">
        <pc:chgData name="Scott Rucci" userId="b2dc4d01-5c8f-490c-8278-2e7fb7bc5c02" providerId="ADAL" clId="{A086C554-AA60-4DCF-B8AF-EE071066FBD5}" dt="2025-05-01T15:12:06.682" v="60" actId="14826"/>
        <pc:sldMkLst>
          <pc:docMk/>
          <pc:sldMk cId="2063172946" sldId="288"/>
        </pc:sldMkLst>
        <pc:picChg chg="mod">
          <ac:chgData name="Scott Rucci" userId="b2dc4d01-5c8f-490c-8278-2e7fb7bc5c02" providerId="ADAL" clId="{A086C554-AA60-4DCF-B8AF-EE071066FBD5}" dt="2025-05-01T15:12:06.682" v="60" actId="14826"/>
          <ac:picMkLst>
            <pc:docMk/>
            <pc:sldMk cId="2063172946" sldId="288"/>
            <ac:picMk id="3" creationId="{4B8DCC18-AC43-66DF-0893-12ADC208EBCC}"/>
          </ac:picMkLst>
        </pc:picChg>
      </pc:sldChg>
      <pc:sldChg chg="modSp">
        <pc:chgData name="Scott Rucci" userId="b2dc4d01-5c8f-490c-8278-2e7fb7bc5c02" providerId="ADAL" clId="{A086C554-AA60-4DCF-B8AF-EE071066FBD5}" dt="2025-05-01T15:11:35.417" v="59" actId="14826"/>
        <pc:sldMkLst>
          <pc:docMk/>
          <pc:sldMk cId="350326457" sldId="289"/>
        </pc:sldMkLst>
        <pc:picChg chg="mod">
          <ac:chgData name="Scott Rucci" userId="b2dc4d01-5c8f-490c-8278-2e7fb7bc5c02" providerId="ADAL" clId="{A086C554-AA60-4DCF-B8AF-EE071066FBD5}" dt="2025-05-01T15:11:35.417" v="59" actId="14826"/>
          <ac:picMkLst>
            <pc:docMk/>
            <pc:sldMk cId="350326457" sldId="289"/>
            <ac:picMk id="3" creationId="{53D4FB01-E07D-06F2-807E-20E193E1D2C2}"/>
          </ac:picMkLst>
        </pc:picChg>
      </pc:sldChg>
      <pc:sldChg chg="modSp">
        <pc:chgData name="Scott Rucci" userId="b2dc4d01-5c8f-490c-8278-2e7fb7bc5c02" providerId="ADAL" clId="{A086C554-AA60-4DCF-B8AF-EE071066FBD5}" dt="2025-05-01T15:38:06.601" v="70" actId="14826"/>
        <pc:sldMkLst>
          <pc:docMk/>
          <pc:sldMk cId="2751346752" sldId="292"/>
        </pc:sldMkLst>
        <pc:picChg chg="mod">
          <ac:chgData name="Scott Rucci" userId="b2dc4d01-5c8f-490c-8278-2e7fb7bc5c02" providerId="ADAL" clId="{A086C554-AA60-4DCF-B8AF-EE071066FBD5}" dt="2025-05-01T15:38:06.601" v="70" actId="14826"/>
          <ac:picMkLst>
            <pc:docMk/>
            <pc:sldMk cId="2751346752" sldId="292"/>
            <ac:picMk id="5" creationId="{540E3CD3-0C32-4E7D-5025-DB70246CEF3E}"/>
          </ac:picMkLst>
        </pc:picChg>
      </pc:sldChg>
      <pc:sldChg chg="modSp">
        <pc:chgData name="Scott Rucci" userId="b2dc4d01-5c8f-490c-8278-2e7fb7bc5c02" providerId="ADAL" clId="{A086C554-AA60-4DCF-B8AF-EE071066FBD5}" dt="2025-05-01T15:53:31.212" v="72" actId="14826"/>
        <pc:sldMkLst>
          <pc:docMk/>
          <pc:sldMk cId="3415358899" sldId="293"/>
        </pc:sldMkLst>
        <pc:picChg chg="mod">
          <ac:chgData name="Scott Rucci" userId="b2dc4d01-5c8f-490c-8278-2e7fb7bc5c02" providerId="ADAL" clId="{A086C554-AA60-4DCF-B8AF-EE071066FBD5}" dt="2025-05-01T15:53:31.212" v="72" actId="14826"/>
          <ac:picMkLst>
            <pc:docMk/>
            <pc:sldMk cId="3415358899" sldId="293"/>
            <ac:picMk id="5" creationId="{D436FF9D-1108-40B5-F41A-FF8F37EB072B}"/>
          </ac:picMkLst>
        </pc:picChg>
      </pc:sldChg>
      <pc:sldChg chg="modSp">
        <pc:chgData name="Scott Rucci" userId="b2dc4d01-5c8f-490c-8278-2e7fb7bc5c02" providerId="ADAL" clId="{A086C554-AA60-4DCF-B8AF-EE071066FBD5}" dt="2025-05-01T15:04:02.595" v="54" actId="14826"/>
        <pc:sldMkLst>
          <pc:docMk/>
          <pc:sldMk cId="2937040646" sldId="294"/>
        </pc:sldMkLst>
        <pc:picChg chg="mod">
          <ac:chgData name="Scott Rucci" userId="b2dc4d01-5c8f-490c-8278-2e7fb7bc5c02" providerId="ADAL" clId="{A086C554-AA60-4DCF-B8AF-EE071066FBD5}" dt="2025-05-01T15:04:02.595" v="54" actId="14826"/>
          <ac:picMkLst>
            <pc:docMk/>
            <pc:sldMk cId="2937040646" sldId="294"/>
            <ac:picMk id="5" creationId="{51B24CCA-C2A3-3A93-3F9A-D75CCF5116F7}"/>
          </ac:picMkLst>
        </pc:picChg>
      </pc:sldChg>
      <pc:sldChg chg="del">
        <pc:chgData name="Scott Rucci" userId="b2dc4d01-5c8f-490c-8278-2e7fb7bc5c02" providerId="ADAL" clId="{A086C554-AA60-4DCF-B8AF-EE071066FBD5}" dt="2025-04-30T18:20:37.534" v="5" actId="47"/>
        <pc:sldMkLst>
          <pc:docMk/>
          <pc:sldMk cId="1081349106" sldId="295"/>
        </pc:sldMkLst>
      </pc:sldChg>
      <pc:sldChg chg="del">
        <pc:chgData name="Scott Rucci" userId="b2dc4d01-5c8f-490c-8278-2e7fb7bc5c02" providerId="ADAL" clId="{A086C554-AA60-4DCF-B8AF-EE071066FBD5}" dt="2025-04-30T18:20:38.731" v="6" actId="47"/>
        <pc:sldMkLst>
          <pc:docMk/>
          <pc:sldMk cId="4071678290" sldId="296"/>
        </pc:sldMkLst>
      </pc:sldChg>
      <pc:sldChg chg="del">
        <pc:chgData name="Scott Rucci" userId="b2dc4d01-5c8f-490c-8278-2e7fb7bc5c02" providerId="ADAL" clId="{A086C554-AA60-4DCF-B8AF-EE071066FBD5}" dt="2025-04-30T18:20:40.309" v="7" actId="47"/>
        <pc:sldMkLst>
          <pc:docMk/>
          <pc:sldMk cId="3465264493" sldId="297"/>
        </pc:sldMkLst>
      </pc:sldChg>
      <pc:sldChg chg="del">
        <pc:chgData name="Scott Rucci" userId="b2dc4d01-5c8f-490c-8278-2e7fb7bc5c02" providerId="ADAL" clId="{A086C554-AA60-4DCF-B8AF-EE071066FBD5}" dt="2025-04-30T18:20:41.238" v="8" actId="47"/>
        <pc:sldMkLst>
          <pc:docMk/>
          <pc:sldMk cId="3596887068" sldId="298"/>
        </pc:sldMkLst>
      </pc:sldChg>
      <pc:sldChg chg="del">
        <pc:chgData name="Scott Rucci" userId="b2dc4d01-5c8f-490c-8278-2e7fb7bc5c02" providerId="ADAL" clId="{A086C554-AA60-4DCF-B8AF-EE071066FBD5}" dt="2025-04-30T18:20:42.189" v="9" actId="47"/>
        <pc:sldMkLst>
          <pc:docMk/>
          <pc:sldMk cId="894864763" sldId="299"/>
        </pc:sldMkLst>
      </pc:sldChg>
      <pc:sldChg chg="del">
        <pc:chgData name="Scott Rucci" userId="b2dc4d01-5c8f-490c-8278-2e7fb7bc5c02" providerId="ADAL" clId="{A086C554-AA60-4DCF-B8AF-EE071066FBD5}" dt="2025-04-30T18:20:43.223" v="10" actId="47"/>
        <pc:sldMkLst>
          <pc:docMk/>
          <pc:sldMk cId="350200314" sldId="300"/>
        </pc:sldMkLst>
      </pc:sldChg>
      <pc:sldChg chg="del">
        <pc:chgData name="Scott Rucci" userId="b2dc4d01-5c8f-490c-8278-2e7fb7bc5c02" providerId="ADAL" clId="{A086C554-AA60-4DCF-B8AF-EE071066FBD5}" dt="2025-04-30T18:20:44.131" v="11" actId="47"/>
        <pc:sldMkLst>
          <pc:docMk/>
          <pc:sldMk cId="3840352248" sldId="301"/>
        </pc:sldMkLst>
      </pc:sldChg>
      <pc:sldChg chg="modSp">
        <pc:chgData name="Scott Rucci" userId="b2dc4d01-5c8f-490c-8278-2e7fb7bc5c02" providerId="ADAL" clId="{A086C554-AA60-4DCF-B8AF-EE071066FBD5}" dt="2025-05-01T15:12:48.311" v="62" actId="14826"/>
        <pc:sldMkLst>
          <pc:docMk/>
          <pc:sldMk cId="2570976954" sldId="302"/>
        </pc:sldMkLst>
        <pc:picChg chg="mod">
          <ac:chgData name="Scott Rucci" userId="b2dc4d01-5c8f-490c-8278-2e7fb7bc5c02" providerId="ADAL" clId="{A086C554-AA60-4DCF-B8AF-EE071066FBD5}" dt="2025-05-01T15:12:48.311" v="62" actId="14826"/>
          <ac:picMkLst>
            <pc:docMk/>
            <pc:sldMk cId="2570976954" sldId="302"/>
            <ac:picMk id="3" creationId="{BA86612F-0917-7BED-0564-E3E023EADE22}"/>
          </ac:picMkLst>
        </pc:picChg>
      </pc:sldChg>
      <pc:sldChg chg="del">
        <pc:chgData name="Scott Rucci" userId="b2dc4d01-5c8f-490c-8278-2e7fb7bc5c02" providerId="ADAL" clId="{A086C554-AA60-4DCF-B8AF-EE071066FBD5}" dt="2025-04-30T18:19:43.640" v="3" actId="47"/>
        <pc:sldMkLst>
          <pc:docMk/>
          <pc:sldMk cId="876145552" sldId="303"/>
        </pc:sldMkLst>
      </pc:sldChg>
      <pc:sldChg chg="del">
        <pc:chgData name="Scott Rucci" userId="b2dc4d01-5c8f-490c-8278-2e7fb7bc5c02" providerId="ADAL" clId="{A086C554-AA60-4DCF-B8AF-EE071066FBD5}" dt="2025-04-30T18:19:39.134" v="1" actId="47"/>
        <pc:sldMkLst>
          <pc:docMk/>
          <pc:sldMk cId="1023121748" sldId="304"/>
        </pc:sldMkLst>
      </pc:sldChg>
      <pc:sldChg chg="modSp">
        <pc:chgData name="Scott Rucci" userId="b2dc4d01-5c8f-490c-8278-2e7fb7bc5c02" providerId="ADAL" clId="{A086C554-AA60-4DCF-B8AF-EE071066FBD5}" dt="2025-05-01T15:36:36.589" v="67" actId="14826"/>
        <pc:sldMkLst>
          <pc:docMk/>
          <pc:sldMk cId="3269698491" sldId="306"/>
        </pc:sldMkLst>
        <pc:picChg chg="mod">
          <ac:chgData name="Scott Rucci" userId="b2dc4d01-5c8f-490c-8278-2e7fb7bc5c02" providerId="ADAL" clId="{A086C554-AA60-4DCF-B8AF-EE071066FBD5}" dt="2025-05-01T15:35:42.294" v="64" actId="14826"/>
          <ac:picMkLst>
            <pc:docMk/>
            <pc:sldMk cId="3269698491" sldId="306"/>
            <ac:picMk id="7" creationId="{76403769-39F3-9A75-FF91-08A531C3754C}"/>
          </ac:picMkLst>
        </pc:picChg>
        <pc:picChg chg="mod">
          <ac:chgData name="Scott Rucci" userId="b2dc4d01-5c8f-490c-8278-2e7fb7bc5c02" providerId="ADAL" clId="{A086C554-AA60-4DCF-B8AF-EE071066FBD5}" dt="2025-05-01T15:35:51.503" v="65" actId="14826"/>
          <ac:picMkLst>
            <pc:docMk/>
            <pc:sldMk cId="3269698491" sldId="306"/>
            <ac:picMk id="9" creationId="{F583A289-49CC-FFC0-A1AD-757672AE14E7}"/>
          </ac:picMkLst>
        </pc:picChg>
        <pc:picChg chg="mod">
          <ac:chgData name="Scott Rucci" userId="b2dc4d01-5c8f-490c-8278-2e7fb7bc5c02" providerId="ADAL" clId="{A086C554-AA60-4DCF-B8AF-EE071066FBD5}" dt="2025-05-01T15:36:36.589" v="67" actId="14826"/>
          <ac:picMkLst>
            <pc:docMk/>
            <pc:sldMk cId="3269698491" sldId="306"/>
            <ac:picMk id="13" creationId="{0AE97D58-A1C0-049E-17C8-D6D181DF308C}"/>
          </ac:picMkLst>
        </pc:picChg>
      </pc:sldChg>
      <pc:sldChg chg="modSp">
        <pc:chgData name="Scott Rucci" userId="b2dc4d01-5c8f-490c-8278-2e7fb7bc5c02" providerId="ADAL" clId="{A086C554-AA60-4DCF-B8AF-EE071066FBD5}" dt="2025-05-01T15:37:51.032" v="69" actId="14826"/>
        <pc:sldMkLst>
          <pc:docMk/>
          <pc:sldMk cId="1565197476" sldId="307"/>
        </pc:sldMkLst>
        <pc:picChg chg="mod">
          <ac:chgData name="Scott Rucci" userId="b2dc4d01-5c8f-490c-8278-2e7fb7bc5c02" providerId="ADAL" clId="{A086C554-AA60-4DCF-B8AF-EE071066FBD5}" dt="2025-05-01T15:37:51.032" v="69" actId="14826"/>
          <ac:picMkLst>
            <pc:docMk/>
            <pc:sldMk cId="1565197476" sldId="307"/>
            <ac:picMk id="7" creationId="{B0199953-BF75-D923-60FB-B10363F46DB3}"/>
          </ac:picMkLst>
        </pc:picChg>
      </pc:sldChg>
      <pc:sldChg chg="modSp">
        <pc:chgData name="Scott Rucci" userId="b2dc4d01-5c8f-490c-8278-2e7fb7bc5c02" providerId="ADAL" clId="{A086C554-AA60-4DCF-B8AF-EE071066FBD5}" dt="2025-05-01T15:03:11.692" v="48" actId="14826"/>
        <pc:sldMkLst>
          <pc:docMk/>
          <pc:sldMk cId="4222595538" sldId="311"/>
        </pc:sldMkLst>
        <pc:picChg chg="mod">
          <ac:chgData name="Scott Rucci" userId="b2dc4d01-5c8f-490c-8278-2e7fb7bc5c02" providerId="ADAL" clId="{A086C554-AA60-4DCF-B8AF-EE071066FBD5}" dt="2025-05-01T15:03:11.692" v="48" actId="14826"/>
          <ac:picMkLst>
            <pc:docMk/>
            <pc:sldMk cId="4222595538" sldId="311"/>
            <ac:picMk id="5" creationId="{466D59C8-E9FC-2C21-3EB7-4E1346E80CD8}"/>
          </ac:picMkLst>
        </pc:picChg>
      </pc:sldChg>
      <pc:sldChg chg="del">
        <pc:chgData name="Scott Rucci" userId="b2dc4d01-5c8f-490c-8278-2e7fb7bc5c02" providerId="ADAL" clId="{A086C554-AA60-4DCF-B8AF-EE071066FBD5}" dt="2025-04-30T18:19:45.328" v="4" actId="47"/>
        <pc:sldMkLst>
          <pc:docMk/>
          <pc:sldMk cId="3538006950" sldId="313"/>
        </pc:sldMkLst>
      </pc:sldChg>
      <pc:sldChg chg="modSp">
        <pc:chgData name="Scott Rucci" userId="b2dc4d01-5c8f-490c-8278-2e7fb7bc5c02" providerId="ADAL" clId="{A086C554-AA60-4DCF-B8AF-EE071066FBD5}" dt="2025-05-01T14:52:13.847" v="44"/>
        <pc:sldMkLst>
          <pc:docMk/>
          <pc:sldMk cId="119555387" sldId="315"/>
        </pc:sldMkLst>
        <pc:picChg chg="mod">
          <ac:chgData name="Scott Rucci" userId="b2dc4d01-5c8f-490c-8278-2e7fb7bc5c02" providerId="ADAL" clId="{A086C554-AA60-4DCF-B8AF-EE071066FBD5}" dt="2025-05-01T14:52:07.649" v="40"/>
          <ac:picMkLst>
            <pc:docMk/>
            <pc:sldMk cId="119555387" sldId="315"/>
            <ac:picMk id="3" creationId="{BA09D9DE-F949-1971-7EBC-7E3B2F42BE87}"/>
          </ac:picMkLst>
        </pc:picChg>
        <pc:picChg chg="mod">
          <ac:chgData name="Scott Rucci" userId="b2dc4d01-5c8f-490c-8278-2e7fb7bc5c02" providerId="ADAL" clId="{A086C554-AA60-4DCF-B8AF-EE071066FBD5}" dt="2025-05-01T14:52:13.847" v="44"/>
          <ac:picMkLst>
            <pc:docMk/>
            <pc:sldMk cId="119555387" sldId="315"/>
            <ac:picMk id="5" creationId="{4187953E-ED3A-9324-7EE7-E636972A8B2C}"/>
          </ac:picMkLst>
        </pc:picChg>
      </pc:sldChg>
      <pc:sldChg chg="addSp delSp modSp mod addAnim delAnim">
        <pc:chgData name="Scott Rucci" userId="b2dc4d01-5c8f-490c-8278-2e7fb7bc5c02" providerId="ADAL" clId="{A086C554-AA60-4DCF-B8AF-EE071066FBD5}" dt="2025-05-01T17:50:41.317" v="81" actId="478"/>
        <pc:sldMkLst>
          <pc:docMk/>
          <pc:sldMk cId="557296106" sldId="316"/>
        </pc:sldMkLst>
        <pc:spChg chg="del">
          <ac:chgData name="Scott Rucci" userId="b2dc4d01-5c8f-490c-8278-2e7fb7bc5c02" providerId="ADAL" clId="{A086C554-AA60-4DCF-B8AF-EE071066FBD5}" dt="2025-05-01T17:50:36.279" v="80" actId="478"/>
          <ac:spMkLst>
            <pc:docMk/>
            <pc:sldMk cId="557296106" sldId="316"/>
            <ac:spMk id="3" creationId="{56B742E5-D519-B081-B5D4-3DA2F92270A4}"/>
          </ac:spMkLst>
        </pc:spChg>
        <pc:spChg chg="add del mod">
          <ac:chgData name="Scott Rucci" userId="b2dc4d01-5c8f-490c-8278-2e7fb7bc5c02" providerId="ADAL" clId="{A086C554-AA60-4DCF-B8AF-EE071066FBD5}" dt="2025-05-01T17:50:41.317" v="81" actId="478"/>
          <ac:spMkLst>
            <pc:docMk/>
            <pc:sldMk cId="557296106" sldId="316"/>
            <ac:spMk id="7" creationId="{3C75CA4B-5ACF-2CDF-D864-3B7277D9DB16}"/>
          </ac:spMkLst>
        </pc:spChg>
        <pc:spChg chg="mod modVis">
          <ac:chgData name="Scott Rucci" userId="b2dc4d01-5c8f-490c-8278-2e7fb7bc5c02" providerId="ADAL" clId="{A086C554-AA60-4DCF-B8AF-EE071066FBD5}" dt="2025-05-01T17:50:03.671" v="76" actId="14430"/>
          <ac:spMkLst>
            <pc:docMk/>
            <pc:sldMk cId="557296106" sldId="316"/>
            <ac:spMk id="11" creationId="{CA9AF1DF-E2F1-B6DB-1EB8-145B516F29A8}"/>
          </ac:spMkLst>
        </pc:spChg>
        <pc:picChg chg="add del">
          <ac:chgData name="Scott Rucci" userId="b2dc4d01-5c8f-490c-8278-2e7fb7bc5c02" providerId="ADAL" clId="{A086C554-AA60-4DCF-B8AF-EE071066FBD5}" dt="2025-05-01T14:54:54.371" v="46" actId="21"/>
          <ac:picMkLst>
            <pc:docMk/>
            <pc:sldMk cId="557296106" sldId="316"/>
            <ac:picMk id="2" creationId="{005C8906-44F8-F1FF-BA31-F8A66B7B7DF6}"/>
          </ac:picMkLst>
        </pc:picChg>
      </pc:sldChg>
      <pc:sldChg chg="delSp add mod delAnim">
        <pc:chgData name="Scott Rucci" userId="b2dc4d01-5c8f-490c-8278-2e7fb7bc5c02" providerId="ADAL" clId="{A086C554-AA60-4DCF-B8AF-EE071066FBD5}" dt="2025-05-01T17:50:22.896" v="78" actId="478"/>
        <pc:sldMkLst>
          <pc:docMk/>
          <pc:sldMk cId="3266005215" sldId="317"/>
        </pc:sldMkLst>
        <pc:picChg chg="del">
          <ac:chgData name="Scott Rucci" userId="b2dc4d01-5c8f-490c-8278-2e7fb7bc5c02" providerId="ADAL" clId="{A086C554-AA60-4DCF-B8AF-EE071066FBD5}" dt="2025-05-01T17:50:22.896" v="78" actId="478"/>
          <ac:picMkLst>
            <pc:docMk/>
            <pc:sldMk cId="3266005215" sldId="317"/>
            <ac:picMk id="2" creationId="{005C8906-44F8-F1FF-BA31-F8A66B7B7DF6}"/>
          </ac:picMkLst>
        </pc:picChg>
      </pc:sldChg>
      <pc:sldChg chg="modSp add mod">
        <pc:chgData name="Scott Rucci" userId="b2dc4d01-5c8f-490c-8278-2e7fb7bc5c02" providerId="ADAL" clId="{A086C554-AA60-4DCF-B8AF-EE071066FBD5}" dt="2025-05-01T17:50:55.761" v="83" actId="14429"/>
        <pc:sldMkLst>
          <pc:docMk/>
          <pc:sldMk cId="4133455867" sldId="318"/>
        </pc:sldMkLst>
        <pc:spChg chg="mod modVis">
          <ac:chgData name="Scott Rucci" userId="b2dc4d01-5c8f-490c-8278-2e7fb7bc5c02" providerId="ADAL" clId="{A086C554-AA60-4DCF-B8AF-EE071066FBD5}" dt="2025-05-01T17:50:54.978" v="82" actId="14430"/>
          <ac:spMkLst>
            <pc:docMk/>
            <pc:sldMk cId="4133455867" sldId="318"/>
            <ac:spMk id="3" creationId="{27DF42F9-BA86-0D6B-C2CA-AC1B20C3506E}"/>
          </ac:spMkLst>
        </pc:spChg>
        <pc:spChg chg="mod modVis">
          <ac:chgData name="Scott Rucci" userId="b2dc4d01-5c8f-490c-8278-2e7fb7bc5c02" providerId="ADAL" clId="{A086C554-AA60-4DCF-B8AF-EE071066FBD5}" dt="2025-05-01T17:50:55.761" v="83" actId="14429"/>
          <ac:spMkLst>
            <pc:docMk/>
            <pc:sldMk cId="4133455867" sldId="318"/>
            <ac:spMk id="11" creationId="{03DB6447-9931-5B17-8A3F-6108B7263C0D}"/>
          </ac:spMkLst>
        </pc:spChg>
      </pc:sldChg>
      <pc:sldChg chg="modSp add mod">
        <pc:chgData name="Scott Rucci" userId="b2dc4d01-5c8f-490c-8278-2e7fb7bc5c02" providerId="ADAL" clId="{A086C554-AA60-4DCF-B8AF-EE071066FBD5}" dt="2025-05-01T17:51:13.338" v="88" actId="14430"/>
        <pc:sldMkLst>
          <pc:docMk/>
          <pc:sldMk cId="3464187886" sldId="319"/>
        </pc:sldMkLst>
        <pc:spChg chg="mod modVis">
          <ac:chgData name="Scott Rucci" userId="b2dc4d01-5c8f-490c-8278-2e7fb7bc5c02" providerId="ADAL" clId="{A086C554-AA60-4DCF-B8AF-EE071066FBD5}" dt="2025-05-01T17:51:13.338" v="88" actId="14430"/>
          <ac:spMkLst>
            <pc:docMk/>
            <pc:sldMk cId="3464187886" sldId="319"/>
            <ac:spMk id="4" creationId="{F765D60D-6351-D75E-79E0-D880E2222860}"/>
          </ac:spMkLst>
        </pc:spChg>
        <pc:spChg chg="mod modVis">
          <ac:chgData name="Scott Rucci" userId="b2dc4d01-5c8f-490c-8278-2e7fb7bc5c02" providerId="ADAL" clId="{A086C554-AA60-4DCF-B8AF-EE071066FBD5}" dt="2025-05-01T17:51:04.609" v="85" actId="14430"/>
          <ac:spMkLst>
            <pc:docMk/>
            <pc:sldMk cId="3464187886" sldId="319"/>
            <ac:spMk id="11" creationId="{3729C609-5634-9C49-BA2A-711285FD9378}"/>
          </ac:spMkLst>
        </pc:spChg>
        <pc:spChg chg="mod modVis">
          <ac:chgData name="Scott Rucci" userId="b2dc4d01-5c8f-490c-8278-2e7fb7bc5c02" providerId="ADAL" clId="{A086C554-AA60-4DCF-B8AF-EE071066FBD5}" dt="2025-05-01T17:51:05.279" v="86" actId="14429"/>
          <ac:spMkLst>
            <pc:docMk/>
            <pc:sldMk cId="3464187886" sldId="319"/>
            <ac:spMk id="12" creationId="{A4BD4FB5-DA32-1E7A-BD9A-7ED6DC54C85D}"/>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75BEF9BC-053C-21CB-BF59-E4433A031474}"/>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EE11BCD-4A71-FBCA-1F89-73D691B41D35}"/>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269B1AA2-70AF-4B36-8EDF-76D1202C6C19}" type="datetimeFigureOut">
              <a:rPr lang="en-US" smtClean="0"/>
              <a:t>5/1/2025</a:t>
            </a:fld>
            <a:endParaRPr lang="en-US"/>
          </a:p>
        </p:txBody>
      </p:sp>
      <p:sp>
        <p:nvSpPr>
          <p:cNvPr id="4" name="Footer Placeholder 3">
            <a:extLst>
              <a:ext uri="{FF2B5EF4-FFF2-40B4-BE49-F238E27FC236}">
                <a16:creationId xmlns:a16="http://schemas.microsoft.com/office/drawing/2014/main" id="{FD146837-3447-F34E-DE81-BBD74DD4D79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FD46EF4C-6C1A-B5B0-A0A4-6130139E2633}"/>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E070A3D-75AF-4288-B78D-A1535C310977}" type="slidenum">
              <a:rPr lang="en-US" smtClean="0"/>
              <a:t>‹#›</a:t>
            </a:fld>
            <a:endParaRPr lang="en-US"/>
          </a:p>
        </p:txBody>
      </p:sp>
    </p:spTree>
    <p:extLst>
      <p:ext uri="{BB962C8B-B14F-4D97-AF65-F5344CB8AC3E}">
        <p14:creationId xmlns:p14="http://schemas.microsoft.com/office/powerpoint/2010/main" val="2273448783"/>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1T13:28:44.049"/>
    </inkml:context>
    <inkml:brush xml:id="br0">
      <inkml:brushProperty name="width" value="0.05" units="cm"/>
      <inkml:brushProperty name="height" value="0.05" units="cm"/>
      <inkml:brushProperty name="color" value="#E71224"/>
    </inkml:brush>
  </inkml:definitions>
  <inkml:trace contextRef="#ctx0" brushRef="#br0">0 224 24575,'41'-15'0,"-14"4"0,23-3 0,90-12 0,54-5 0,-121 17 0,-47 8 0,-1 1 0,44-3 0,-45 7 0,-1-2 0,31-8 0,39-4 0,-65 12 33,1-2 0,-2-1 0,37-12 0,42-9-1530,-78 23-5329</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1T13:28:53.418"/>
    </inkml:context>
    <inkml:brush xml:id="br0">
      <inkml:brushProperty name="width" value="0.05" units="cm"/>
      <inkml:brushProperty name="height" value="0.05" units="cm"/>
      <inkml:brushProperty name="color" value="#E71224"/>
    </inkml:brush>
  </inkml:definitions>
  <inkml:trace contextRef="#ctx0" brushRef="#br0">1 84 24575,'43'1'0,"-1"-2"0,1-2 0,68-14 0,-59 9 0,1 2 0,0 2 0,0 2 0,57 7 0,8-2 0,-59-3-120,101-3 372,-140 1-501,0-1-1,0-1 1,-1 0-1,1-2 1,34-14-1,-33 10-6576</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4-10-31T17:17:27.201"/>
    </inkml:context>
    <inkml:brush xml:id="br0">
      <inkml:brushProperty name="width" value="0.2" units="cm"/>
      <inkml:brushProperty name="height" value="0.2" units="cm"/>
      <inkml:brushProperty name="color" value="#FAEE00"/>
    </inkml:brush>
  </inkml:definitions>
  <inkml:trace contextRef="#ctx0" brushRef="#br0">1 0 24575,'1'1'0,"0"-1"0,0 0 0,0 1 0,1 0 0,-1-1 0,0 1 0,0 0 0,0-1 0,0 1 0,0 0 0,-1 0 0,1 0 0,0 0 0,0 0 0,0 0 0,-1 0 0,1 0 0,-1 0 0,2 2 0,11 27 0,-12-27 0,12 36 0,-1 1 0,-3 0 0,6 44 0,6 128 0,-13-105 0,13 124 0,70 651 0,71-9 0,-127-749 0,6-2 0,84 177 0,-37-129 0,114 166 0,131 160 0,29-18 0,-297-405 0,4-3 0,126 100 0,173 98 0,-227-170 0,317 197 0,-364-244 0,3-5 0,1-3 0,114 32 0,294 47 0,8-32 0,-31-6 0,609 90 0,-734-134 0,-271-34 0,125-6 0,-83-2 0,-93-3 0,-36 5 0,1 0 0,-1-1 0,1 1 0,-1 0 0,1-1 0,-1 1 0,1 0 0,-1-1 0,1 1 0,-1-1 0,1 1 0,-1-1 0,0 1 0,1-1 0,-1 1 0,0-1 0,1 1 0,-1-1 0,0 0 0,0 1 0,0-1 0,0 0 0,1 1 0,-1-1 0,0 1 0,0-1 0,0 0 0,0 1 0,0-1 0,0 0 0,-1 1 0,1-1 0,0 1 0,0-1 0,0 0 0,-1 1 0,1-1 0,0 1 0,-1-1 0,1 1 0,0-1 0,-1 1 0,1-1 0,0 1 0,-1-1 0,1 1 0,-1-1 0,1 1 0,-1 0 0,1-1 0,-2 1 0,-19-21 0,-2 2 0,0 0 0,0 2 0,-2 1 0,0 1 0,-30-14 0,-16-10 0,-108-78 0,-31-17 0,207 133 0,8 5 0,21 17 0,42 25 0,84 39 0,104 65 0,-242-139 0,-1 1 0,0 1 0,0 0 0,-1 0 0,-1 1 0,-1 1 0,0 0 0,0 1 0,-2-1 0,12 30 0,-7-16 0,2-1 0,21 30 0,-13-35 0,-21-22 0,0 0 0,0 1 0,0-1 0,0 1 0,0 0 0,-1-1 0,1 1 0,-1 0 0,0 0 0,1 0 0,0 3 0,-2-4 0,0 1 0,0-1 0,0 0 0,-1 0 0,1 1 0,0-1 0,-1 0 0,1 0 0,-1 0 0,0 0 0,1 1 0,-1-1 0,0 0 0,0 0 0,1 0 0,-1 0 0,0-1 0,0 1 0,0 0 0,0 0 0,0 0 0,0-1 0,-1 1 0,1-1 0,0 1 0,0-1 0,-2 1 0,-197 100 0,-80 46 0,245-124 0,-311 191 0,-13-29 0,309-163 0,-12 6 0,0-3 0,-111 30 0,138-51-1365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F77FE02-D684-4C0E-A423-7DF66FC0AE50}" type="datetimeFigureOut">
              <a:rPr lang="en-US" smtClean="0"/>
              <a:t>5/1/2025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15CEC9D-92E9-46AD-B6DF-75AA6E587D49}" type="slidenum">
              <a:rPr lang="en-US" smtClean="0"/>
              <a:t>‹#›</a:t>
            </a:fld>
            <a:endParaRPr lang="en-US"/>
          </a:p>
        </p:txBody>
      </p:sp>
    </p:spTree>
    <p:extLst>
      <p:ext uri="{BB962C8B-B14F-4D97-AF65-F5344CB8AC3E}">
        <p14:creationId xmlns:p14="http://schemas.microsoft.com/office/powerpoint/2010/main" val="405948605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3" Type="http://schemas.openxmlformats.org/officeDocument/2006/relationships/hyperlink" Target="https://www.bhphotovideo.com/c/compare/Godox_FH50BI_vs_Rotolight_Titan+X1/BHitems/1781743-REG_1602930-REG" TargetMode="External"/><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bhphotovideo.com/c/compare/Godox_FH50BI_vs_Rotolight_Titan+X1/BHitems/1781743-REG_1602930-REG"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3" Type="http://schemas.openxmlformats.org/officeDocument/2006/relationships/hyperlink" Target="https://www.bhphotovideo.com/c/compare/Godox_FH50BI_vs_Rotolight_Titan+X1/BHitems/1781743-REG_1602930-REG" TargetMode="External"/><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5CEC9D-92E9-46AD-B6DF-75AA6E587D49}" type="slidenum">
              <a:rPr lang="en-US" smtClean="0"/>
              <a:t>1</a:t>
            </a:fld>
            <a:endParaRPr lang="en-US"/>
          </a:p>
        </p:txBody>
      </p:sp>
    </p:spTree>
    <p:extLst>
      <p:ext uri="{BB962C8B-B14F-4D97-AF65-F5344CB8AC3E}">
        <p14:creationId xmlns:p14="http://schemas.microsoft.com/office/powerpoint/2010/main" val="11380501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 a</a:t>
            </a:r>
          </a:p>
          <a:p>
            <a:r>
              <a:rPr lang="en-US"/>
              <a:t>Link to Specs for Comparison: </a:t>
            </a:r>
          </a:p>
          <a:p>
            <a:r>
              <a:rPr lang="en-US">
                <a:hlinkClick r:id="rId3"/>
              </a:rPr>
              <a:t>https://www.bhphotovideo.com/c/compare/Godox_FH50BI_vs_Rotolight_Titan+X1/BHitems/1781743-REG_1602930-REG</a:t>
            </a:r>
            <a:endParaRPr lang="en-US">
              <a:cs typeface="Calibri" panose="020F0502020204030204"/>
              <a:hlinkClick r:id="rId3"/>
            </a:endParaRPr>
          </a:p>
          <a:p>
            <a:endParaRPr lang="en-US">
              <a:cs typeface="Calibri" panose="020F0502020204030204"/>
            </a:endParaRPr>
          </a:p>
          <a:p>
            <a:endParaRPr lang="en-US">
              <a:cs typeface="Calibri" panose="020F0502020204030204"/>
            </a:endParaRPr>
          </a:p>
        </p:txBody>
      </p:sp>
      <p:sp>
        <p:nvSpPr>
          <p:cNvPr id="4" name="Slide Number Placeholder 3"/>
          <p:cNvSpPr>
            <a:spLocks noGrp="1"/>
          </p:cNvSpPr>
          <p:nvPr>
            <p:ph type="sldNum" sz="quarter" idx="5"/>
          </p:nvPr>
        </p:nvSpPr>
        <p:spPr/>
        <p:txBody>
          <a:bodyPr/>
          <a:lstStyle/>
          <a:p>
            <a:fld id="{015CEC9D-92E9-46AD-B6DF-75AA6E587D49}" type="slidenum">
              <a:rPr lang="en-US" smtClean="0"/>
              <a:t>10</a:t>
            </a:fld>
            <a:endParaRPr lang="en-US"/>
          </a:p>
        </p:txBody>
      </p:sp>
    </p:spTree>
    <p:extLst>
      <p:ext uri="{BB962C8B-B14F-4D97-AF65-F5344CB8AC3E}">
        <p14:creationId xmlns:p14="http://schemas.microsoft.com/office/powerpoint/2010/main" val="100466450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27D172-3DFA-9CC8-B66E-AA6AF1709C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881040F-AFF4-C092-8D5A-2CD72959D7E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17C2A32-838F-8BE2-D02A-8C059B462F51}"/>
              </a:ext>
            </a:extLst>
          </p:cNvPr>
          <p:cNvSpPr>
            <a:spLocks noGrp="1"/>
          </p:cNvSpPr>
          <p:nvPr>
            <p:ph type="body" idx="1"/>
          </p:nvPr>
        </p:nvSpPr>
        <p:spPr/>
        <p:txBody>
          <a:bodyPr/>
          <a:lstStyle/>
          <a:p>
            <a:r>
              <a:rPr lang="en-US"/>
              <a:t>3. a</a:t>
            </a:r>
          </a:p>
          <a:p>
            <a:r>
              <a:rPr lang="en-US"/>
              <a:t>Link to Specs for Comparison: </a:t>
            </a:r>
          </a:p>
          <a:p>
            <a:r>
              <a:rPr lang="en-US">
                <a:hlinkClick r:id="rId3"/>
              </a:rPr>
              <a:t>https://www.bhphotovideo.com/c/compare/Godox_FH50BI_vs_Rotolight_Titan+X1/BHitems/1781743-REG_1602930-REG</a:t>
            </a:r>
            <a:endParaRPr lang="en-US">
              <a:cs typeface="Calibri" panose="020F0502020204030204"/>
              <a:hlinkClick r:id="rId3"/>
            </a:endParaRPr>
          </a:p>
          <a:p>
            <a:endParaRPr lang="en-US">
              <a:cs typeface="Calibri" panose="020F0502020204030204"/>
            </a:endParaRPr>
          </a:p>
          <a:p>
            <a:endParaRPr lang="en-US">
              <a:cs typeface="Calibri" panose="020F0502020204030204"/>
            </a:endParaRPr>
          </a:p>
        </p:txBody>
      </p:sp>
      <p:sp>
        <p:nvSpPr>
          <p:cNvPr id="4" name="Slide Number Placeholder 3">
            <a:extLst>
              <a:ext uri="{FF2B5EF4-FFF2-40B4-BE49-F238E27FC236}">
                <a16:creationId xmlns:a16="http://schemas.microsoft.com/office/drawing/2014/main" id="{CE4E6F25-F23A-3713-D82F-ABA393D52793}"/>
              </a:ext>
            </a:extLst>
          </p:cNvPr>
          <p:cNvSpPr>
            <a:spLocks noGrp="1"/>
          </p:cNvSpPr>
          <p:nvPr>
            <p:ph type="sldNum" sz="quarter" idx="5"/>
          </p:nvPr>
        </p:nvSpPr>
        <p:spPr/>
        <p:txBody>
          <a:bodyPr/>
          <a:lstStyle/>
          <a:p>
            <a:fld id="{015CEC9D-92E9-46AD-B6DF-75AA6E587D49}" type="slidenum">
              <a:rPr lang="en-US" smtClean="0"/>
              <a:t>11</a:t>
            </a:fld>
            <a:endParaRPr lang="en-US"/>
          </a:p>
        </p:txBody>
      </p:sp>
    </p:spTree>
    <p:extLst>
      <p:ext uri="{BB962C8B-B14F-4D97-AF65-F5344CB8AC3E}">
        <p14:creationId xmlns:p14="http://schemas.microsoft.com/office/powerpoint/2010/main" val="271883109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014A12-E651-B7B7-2957-D52FBEDF5CD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E222CFD-EB97-092D-8BBE-1CAEF2C5552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3C0AB4C-DA4B-299D-3059-FAD1FC6F9758}"/>
              </a:ext>
            </a:extLst>
          </p:cNvPr>
          <p:cNvSpPr>
            <a:spLocks noGrp="1"/>
          </p:cNvSpPr>
          <p:nvPr>
            <p:ph type="body" idx="1"/>
          </p:nvPr>
        </p:nvSpPr>
        <p:spPr/>
        <p:txBody>
          <a:bodyPr/>
          <a:lstStyle/>
          <a:p>
            <a:r>
              <a:rPr lang="en-US"/>
              <a:t>3. a</a:t>
            </a:r>
          </a:p>
          <a:p>
            <a:r>
              <a:rPr lang="en-US"/>
              <a:t>Link to Specs for Comparison: </a:t>
            </a:r>
          </a:p>
          <a:p>
            <a:r>
              <a:rPr lang="en-US">
                <a:hlinkClick r:id="rId3"/>
              </a:rPr>
              <a:t>https://www.bhphotovideo.com/c/compare/Godox_FH50BI_vs_Rotolight_Titan+X1/BHitems/1781743-REG_1602930-REG</a:t>
            </a:r>
            <a:endParaRPr lang="en-US">
              <a:cs typeface="Calibri" panose="020F0502020204030204"/>
              <a:hlinkClick r:id="rId3"/>
            </a:endParaRPr>
          </a:p>
          <a:p>
            <a:endParaRPr lang="en-US">
              <a:cs typeface="Calibri" panose="020F0502020204030204"/>
            </a:endParaRPr>
          </a:p>
          <a:p>
            <a:endParaRPr lang="en-US">
              <a:cs typeface="Calibri" panose="020F0502020204030204"/>
            </a:endParaRPr>
          </a:p>
        </p:txBody>
      </p:sp>
      <p:sp>
        <p:nvSpPr>
          <p:cNvPr id="4" name="Slide Number Placeholder 3">
            <a:extLst>
              <a:ext uri="{FF2B5EF4-FFF2-40B4-BE49-F238E27FC236}">
                <a16:creationId xmlns:a16="http://schemas.microsoft.com/office/drawing/2014/main" id="{6FF3DDF7-9106-CF15-BD18-B0DB83051CDB}"/>
              </a:ext>
            </a:extLst>
          </p:cNvPr>
          <p:cNvSpPr>
            <a:spLocks noGrp="1"/>
          </p:cNvSpPr>
          <p:nvPr>
            <p:ph type="sldNum" sz="quarter" idx="5"/>
          </p:nvPr>
        </p:nvSpPr>
        <p:spPr/>
        <p:txBody>
          <a:bodyPr/>
          <a:lstStyle/>
          <a:p>
            <a:fld id="{015CEC9D-92E9-46AD-B6DF-75AA6E587D49}" type="slidenum">
              <a:rPr lang="en-US" smtClean="0"/>
              <a:t>12</a:t>
            </a:fld>
            <a:endParaRPr lang="en-US"/>
          </a:p>
        </p:txBody>
      </p:sp>
    </p:spTree>
    <p:extLst>
      <p:ext uri="{BB962C8B-B14F-4D97-AF65-F5344CB8AC3E}">
        <p14:creationId xmlns:p14="http://schemas.microsoft.com/office/powerpoint/2010/main" val="16280424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5CEC9D-92E9-46AD-B6DF-75AA6E587D49}" type="slidenum">
              <a:rPr lang="en-US" smtClean="0"/>
              <a:t>14</a:t>
            </a:fld>
            <a:endParaRPr lang="en-US"/>
          </a:p>
        </p:txBody>
      </p:sp>
    </p:spTree>
    <p:extLst>
      <p:ext uri="{BB962C8B-B14F-4D97-AF65-F5344CB8AC3E}">
        <p14:creationId xmlns:p14="http://schemas.microsoft.com/office/powerpoint/2010/main" val="13490325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 b</a:t>
            </a:r>
          </a:p>
          <a:p>
            <a:r>
              <a:rPr lang="en-US"/>
              <a:t>Demo: </a:t>
            </a:r>
            <a:r>
              <a:rPr lang="en-US" sz="1800">
                <a:solidFill>
                  <a:srgbClr val="215E99"/>
                </a:solidFill>
                <a:effectLst/>
                <a:latin typeface="Aptos" panose="020B0004020202020204" pitchFamily="34" charset="0"/>
                <a:ea typeface="Aptos" panose="020B0004020202020204" pitchFamily="34" charset="0"/>
                <a:cs typeface="Arial" panose="020B0604020202020204" pitchFamily="34" charset="0"/>
              </a:rPr>
              <a:t>2 Adobe Lightroom demo with int/</a:t>
            </a:r>
            <a:r>
              <a:rPr lang="en-US" sz="1800" err="1">
                <a:solidFill>
                  <a:srgbClr val="215E99"/>
                </a:solidFill>
                <a:effectLst/>
                <a:latin typeface="Aptos" panose="020B0004020202020204" pitchFamily="34" charset="0"/>
                <a:ea typeface="Aptos" panose="020B0004020202020204" pitchFamily="34" charset="0"/>
                <a:cs typeface="Arial" panose="020B0604020202020204" pitchFamily="34" charset="0"/>
              </a:rPr>
              <a:t>ext</a:t>
            </a:r>
            <a:r>
              <a:rPr lang="en-US" sz="1800">
                <a:solidFill>
                  <a:srgbClr val="215E99"/>
                </a:solidFill>
                <a:effectLst/>
                <a:latin typeface="Aptos" panose="020B0004020202020204" pitchFamily="34" charset="0"/>
                <a:ea typeface="Aptos" panose="020B0004020202020204" pitchFamily="34" charset="0"/>
                <a:cs typeface="Arial" panose="020B0604020202020204" pitchFamily="34" charset="0"/>
              </a:rPr>
              <a:t> shots/white balance</a:t>
            </a:r>
            <a:endParaRPr lang="en-US"/>
          </a:p>
        </p:txBody>
      </p:sp>
      <p:sp>
        <p:nvSpPr>
          <p:cNvPr id="4" name="Slide Number Placeholder 3"/>
          <p:cNvSpPr>
            <a:spLocks noGrp="1"/>
          </p:cNvSpPr>
          <p:nvPr>
            <p:ph type="sldNum" sz="quarter" idx="5"/>
          </p:nvPr>
        </p:nvSpPr>
        <p:spPr/>
        <p:txBody>
          <a:bodyPr/>
          <a:lstStyle/>
          <a:p>
            <a:fld id="{015CEC9D-92E9-46AD-B6DF-75AA6E587D49}" type="slidenum">
              <a:rPr lang="en-US" smtClean="0"/>
              <a:t>15</a:t>
            </a:fld>
            <a:endParaRPr lang="en-US"/>
          </a:p>
        </p:txBody>
      </p:sp>
    </p:spTree>
    <p:extLst>
      <p:ext uri="{BB962C8B-B14F-4D97-AF65-F5344CB8AC3E}">
        <p14:creationId xmlns:p14="http://schemas.microsoft.com/office/powerpoint/2010/main" val="4362158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7E2A26-103E-7C53-E687-FABE73582AD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FDE350A-861C-3363-2209-18E5A3A8365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2695636-BF65-3C06-E2FC-3F239DC2C3D2}"/>
              </a:ext>
            </a:extLst>
          </p:cNvPr>
          <p:cNvSpPr>
            <a:spLocks noGrp="1"/>
          </p:cNvSpPr>
          <p:nvPr>
            <p:ph type="body" idx="1"/>
          </p:nvPr>
        </p:nvSpPr>
        <p:spPr/>
        <p:txBody>
          <a:bodyPr/>
          <a:lstStyle/>
          <a:p>
            <a:r>
              <a:rPr lang="en-US"/>
              <a:t>3. b</a:t>
            </a:r>
          </a:p>
          <a:p>
            <a:r>
              <a:rPr lang="en-US"/>
              <a:t>Demo: </a:t>
            </a:r>
            <a:r>
              <a:rPr lang="en-US" sz="1800">
                <a:solidFill>
                  <a:srgbClr val="215E99"/>
                </a:solidFill>
                <a:effectLst/>
                <a:latin typeface="Aptos" panose="020B0004020202020204" pitchFamily="34" charset="0"/>
                <a:ea typeface="Aptos" panose="020B0004020202020204" pitchFamily="34" charset="0"/>
                <a:cs typeface="Arial" panose="020B0604020202020204" pitchFamily="34" charset="0"/>
              </a:rPr>
              <a:t>2 Adobe Lightroom demo with int/</a:t>
            </a:r>
            <a:r>
              <a:rPr lang="en-US" sz="1800" err="1">
                <a:solidFill>
                  <a:srgbClr val="215E99"/>
                </a:solidFill>
                <a:effectLst/>
                <a:latin typeface="Aptos" panose="020B0004020202020204" pitchFamily="34" charset="0"/>
                <a:ea typeface="Aptos" panose="020B0004020202020204" pitchFamily="34" charset="0"/>
                <a:cs typeface="Arial" panose="020B0604020202020204" pitchFamily="34" charset="0"/>
              </a:rPr>
              <a:t>ext</a:t>
            </a:r>
            <a:r>
              <a:rPr lang="en-US" sz="1800">
                <a:solidFill>
                  <a:srgbClr val="215E99"/>
                </a:solidFill>
                <a:effectLst/>
                <a:latin typeface="Aptos" panose="020B0004020202020204" pitchFamily="34" charset="0"/>
                <a:ea typeface="Aptos" panose="020B0004020202020204" pitchFamily="34" charset="0"/>
                <a:cs typeface="Arial" panose="020B0604020202020204" pitchFamily="34" charset="0"/>
              </a:rPr>
              <a:t> shots/white balance</a:t>
            </a:r>
            <a:endParaRPr lang="en-US"/>
          </a:p>
        </p:txBody>
      </p:sp>
      <p:sp>
        <p:nvSpPr>
          <p:cNvPr id="4" name="Slide Number Placeholder 3">
            <a:extLst>
              <a:ext uri="{FF2B5EF4-FFF2-40B4-BE49-F238E27FC236}">
                <a16:creationId xmlns:a16="http://schemas.microsoft.com/office/drawing/2014/main" id="{F7423C89-22A4-BAA6-56F7-DDEBCD686897}"/>
              </a:ext>
            </a:extLst>
          </p:cNvPr>
          <p:cNvSpPr>
            <a:spLocks noGrp="1"/>
          </p:cNvSpPr>
          <p:nvPr>
            <p:ph type="sldNum" sz="quarter" idx="5"/>
          </p:nvPr>
        </p:nvSpPr>
        <p:spPr/>
        <p:txBody>
          <a:bodyPr/>
          <a:lstStyle/>
          <a:p>
            <a:fld id="{015CEC9D-92E9-46AD-B6DF-75AA6E587D49}" type="slidenum">
              <a:rPr lang="en-US" smtClean="0"/>
              <a:t>16</a:t>
            </a:fld>
            <a:endParaRPr lang="en-US"/>
          </a:p>
        </p:txBody>
      </p:sp>
    </p:spTree>
    <p:extLst>
      <p:ext uri="{BB962C8B-B14F-4D97-AF65-F5344CB8AC3E}">
        <p14:creationId xmlns:p14="http://schemas.microsoft.com/office/powerpoint/2010/main" val="21704235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 c</a:t>
            </a:r>
          </a:p>
        </p:txBody>
      </p:sp>
      <p:sp>
        <p:nvSpPr>
          <p:cNvPr id="4" name="Slide Number Placeholder 3"/>
          <p:cNvSpPr>
            <a:spLocks noGrp="1"/>
          </p:cNvSpPr>
          <p:nvPr>
            <p:ph type="sldNum" sz="quarter" idx="5"/>
          </p:nvPr>
        </p:nvSpPr>
        <p:spPr/>
        <p:txBody>
          <a:bodyPr/>
          <a:lstStyle/>
          <a:p>
            <a:fld id="{015CEC9D-92E9-46AD-B6DF-75AA6E587D49}" type="slidenum">
              <a:rPr lang="en-US" smtClean="0"/>
              <a:t>17</a:t>
            </a:fld>
            <a:endParaRPr lang="en-US"/>
          </a:p>
        </p:txBody>
      </p:sp>
    </p:spTree>
    <p:extLst>
      <p:ext uri="{BB962C8B-B14F-4D97-AF65-F5344CB8AC3E}">
        <p14:creationId xmlns:p14="http://schemas.microsoft.com/office/powerpoint/2010/main" val="392515636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 c</a:t>
            </a:r>
          </a:p>
          <a:p>
            <a:r>
              <a:rPr lang="en-US"/>
              <a:t>Talk about Lighting Direction</a:t>
            </a:r>
          </a:p>
        </p:txBody>
      </p:sp>
      <p:sp>
        <p:nvSpPr>
          <p:cNvPr id="4" name="Slide Number Placeholder 3"/>
          <p:cNvSpPr>
            <a:spLocks noGrp="1"/>
          </p:cNvSpPr>
          <p:nvPr>
            <p:ph type="sldNum" sz="quarter" idx="5"/>
          </p:nvPr>
        </p:nvSpPr>
        <p:spPr/>
        <p:txBody>
          <a:bodyPr/>
          <a:lstStyle/>
          <a:p>
            <a:fld id="{015CEC9D-92E9-46AD-B6DF-75AA6E587D49}" type="slidenum">
              <a:rPr lang="en-US" smtClean="0"/>
              <a:t>18</a:t>
            </a:fld>
            <a:endParaRPr lang="en-US"/>
          </a:p>
        </p:txBody>
      </p:sp>
    </p:spTree>
    <p:extLst>
      <p:ext uri="{BB962C8B-B14F-4D97-AF65-F5344CB8AC3E}">
        <p14:creationId xmlns:p14="http://schemas.microsoft.com/office/powerpoint/2010/main" val="404860962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 c</a:t>
            </a:r>
          </a:p>
        </p:txBody>
      </p:sp>
      <p:sp>
        <p:nvSpPr>
          <p:cNvPr id="4" name="Slide Number Placeholder 3"/>
          <p:cNvSpPr>
            <a:spLocks noGrp="1"/>
          </p:cNvSpPr>
          <p:nvPr>
            <p:ph type="sldNum" sz="quarter" idx="5"/>
          </p:nvPr>
        </p:nvSpPr>
        <p:spPr/>
        <p:txBody>
          <a:bodyPr/>
          <a:lstStyle/>
          <a:p>
            <a:fld id="{015CEC9D-92E9-46AD-B6DF-75AA6E587D49}" type="slidenum">
              <a:rPr lang="en-US" smtClean="0"/>
              <a:t>19</a:t>
            </a:fld>
            <a:endParaRPr lang="en-US"/>
          </a:p>
        </p:txBody>
      </p:sp>
    </p:spTree>
    <p:extLst>
      <p:ext uri="{BB962C8B-B14F-4D97-AF65-F5344CB8AC3E}">
        <p14:creationId xmlns:p14="http://schemas.microsoft.com/office/powerpoint/2010/main" val="12120956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 c</a:t>
            </a:r>
          </a:p>
        </p:txBody>
      </p:sp>
      <p:sp>
        <p:nvSpPr>
          <p:cNvPr id="4" name="Slide Number Placeholder 3"/>
          <p:cNvSpPr>
            <a:spLocks noGrp="1"/>
          </p:cNvSpPr>
          <p:nvPr>
            <p:ph type="sldNum" sz="quarter" idx="5"/>
          </p:nvPr>
        </p:nvSpPr>
        <p:spPr/>
        <p:txBody>
          <a:bodyPr/>
          <a:lstStyle/>
          <a:p>
            <a:fld id="{015CEC9D-92E9-46AD-B6DF-75AA6E587D49}" type="slidenum">
              <a:rPr lang="en-US" smtClean="0"/>
              <a:t>20</a:t>
            </a:fld>
            <a:endParaRPr lang="en-US"/>
          </a:p>
        </p:txBody>
      </p:sp>
    </p:spTree>
    <p:extLst>
      <p:ext uri="{BB962C8B-B14F-4D97-AF65-F5344CB8AC3E}">
        <p14:creationId xmlns:p14="http://schemas.microsoft.com/office/powerpoint/2010/main" val="178936786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AutoNum type="alphaUcPeriod"/>
            </a:pPr>
            <a:r>
              <a:rPr lang="en-US"/>
              <a:t>1. d</a:t>
            </a:r>
          </a:p>
          <a:p>
            <a:pPr marL="0" indent="0">
              <a:buNone/>
            </a:pPr>
            <a:endParaRPr lang="en-US"/>
          </a:p>
        </p:txBody>
      </p:sp>
      <p:sp>
        <p:nvSpPr>
          <p:cNvPr id="4" name="Slide Number Placeholder 3"/>
          <p:cNvSpPr>
            <a:spLocks noGrp="1"/>
          </p:cNvSpPr>
          <p:nvPr>
            <p:ph type="sldNum" sz="quarter" idx="5"/>
          </p:nvPr>
        </p:nvSpPr>
        <p:spPr/>
        <p:txBody>
          <a:bodyPr/>
          <a:lstStyle/>
          <a:p>
            <a:fld id="{015CEC9D-92E9-46AD-B6DF-75AA6E587D49}" type="slidenum">
              <a:rPr lang="en-US" smtClean="0"/>
              <a:t>2</a:t>
            </a:fld>
            <a:endParaRPr lang="en-US"/>
          </a:p>
        </p:txBody>
      </p:sp>
    </p:spTree>
    <p:extLst>
      <p:ext uri="{BB962C8B-B14F-4D97-AF65-F5344CB8AC3E}">
        <p14:creationId xmlns:p14="http://schemas.microsoft.com/office/powerpoint/2010/main" val="348023000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 c</a:t>
            </a:r>
          </a:p>
        </p:txBody>
      </p:sp>
      <p:sp>
        <p:nvSpPr>
          <p:cNvPr id="4" name="Slide Number Placeholder 3"/>
          <p:cNvSpPr>
            <a:spLocks noGrp="1"/>
          </p:cNvSpPr>
          <p:nvPr>
            <p:ph type="sldNum" sz="quarter" idx="5"/>
          </p:nvPr>
        </p:nvSpPr>
        <p:spPr/>
        <p:txBody>
          <a:bodyPr/>
          <a:lstStyle/>
          <a:p>
            <a:fld id="{015CEC9D-92E9-46AD-B6DF-75AA6E587D49}" type="slidenum">
              <a:rPr lang="en-US" smtClean="0"/>
              <a:t>21</a:t>
            </a:fld>
            <a:endParaRPr lang="en-US"/>
          </a:p>
        </p:txBody>
      </p:sp>
    </p:spTree>
    <p:extLst>
      <p:ext uri="{BB962C8B-B14F-4D97-AF65-F5344CB8AC3E}">
        <p14:creationId xmlns:p14="http://schemas.microsoft.com/office/powerpoint/2010/main" val="4132034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 c</a:t>
            </a:r>
          </a:p>
        </p:txBody>
      </p:sp>
      <p:sp>
        <p:nvSpPr>
          <p:cNvPr id="4" name="Slide Number Placeholder 3"/>
          <p:cNvSpPr>
            <a:spLocks noGrp="1"/>
          </p:cNvSpPr>
          <p:nvPr>
            <p:ph type="sldNum" sz="quarter" idx="5"/>
          </p:nvPr>
        </p:nvSpPr>
        <p:spPr/>
        <p:txBody>
          <a:bodyPr/>
          <a:lstStyle/>
          <a:p>
            <a:fld id="{015CEC9D-92E9-46AD-B6DF-75AA6E587D49}" type="slidenum">
              <a:rPr lang="en-US" smtClean="0"/>
              <a:t>22</a:t>
            </a:fld>
            <a:endParaRPr lang="en-US"/>
          </a:p>
        </p:txBody>
      </p:sp>
    </p:spTree>
    <p:extLst>
      <p:ext uri="{BB962C8B-B14F-4D97-AF65-F5344CB8AC3E}">
        <p14:creationId xmlns:p14="http://schemas.microsoft.com/office/powerpoint/2010/main" val="110459202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 d</a:t>
            </a:r>
          </a:p>
        </p:txBody>
      </p:sp>
      <p:sp>
        <p:nvSpPr>
          <p:cNvPr id="4" name="Slide Number Placeholder 3"/>
          <p:cNvSpPr>
            <a:spLocks noGrp="1"/>
          </p:cNvSpPr>
          <p:nvPr>
            <p:ph type="sldNum" sz="quarter" idx="5"/>
          </p:nvPr>
        </p:nvSpPr>
        <p:spPr/>
        <p:txBody>
          <a:bodyPr/>
          <a:lstStyle/>
          <a:p>
            <a:fld id="{015CEC9D-92E9-46AD-B6DF-75AA6E587D49}" type="slidenum">
              <a:rPr lang="en-US" smtClean="0"/>
              <a:t>23</a:t>
            </a:fld>
            <a:endParaRPr lang="en-US"/>
          </a:p>
        </p:txBody>
      </p:sp>
    </p:spTree>
    <p:extLst>
      <p:ext uri="{BB962C8B-B14F-4D97-AF65-F5344CB8AC3E}">
        <p14:creationId xmlns:p14="http://schemas.microsoft.com/office/powerpoint/2010/main" val="202860034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015CEC9D-92E9-46AD-B6DF-75AA6E587D49}" type="slidenum">
              <a:rPr lang="en-US" smtClean="0"/>
              <a:t>24</a:t>
            </a:fld>
            <a:endParaRPr lang="en-US"/>
          </a:p>
        </p:txBody>
      </p:sp>
    </p:spTree>
    <p:extLst>
      <p:ext uri="{BB962C8B-B14F-4D97-AF65-F5344CB8AC3E}">
        <p14:creationId xmlns:p14="http://schemas.microsoft.com/office/powerpoint/2010/main" val="276629253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 d</a:t>
            </a:r>
          </a:p>
        </p:txBody>
      </p:sp>
      <p:sp>
        <p:nvSpPr>
          <p:cNvPr id="4" name="Slide Number Placeholder 3"/>
          <p:cNvSpPr>
            <a:spLocks noGrp="1"/>
          </p:cNvSpPr>
          <p:nvPr>
            <p:ph type="sldNum" sz="quarter" idx="5"/>
          </p:nvPr>
        </p:nvSpPr>
        <p:spPr/>
        <p:txBody>
          <a:bodyPr/>
          <a:lstStyle/>
          <a:p>
            <a:fld id="{015CEC9D-92E9-46AD-B6DF-75AA6E587D49}" type="slidenum">
              <a:rPr lang="en-US" smtClean="0"/>
              <a:t>26</a:t>
            </a:fld>
            <a:endParaRPr lang="en-US"/>
          </a:p>
        </p:txBody>
      </p:sp>
    </p:spTree>
    <p:extLst>
      <p:ext uri="{BB962C8B-B14F-4D97-AF65-F5344CB8AC3E}">
        <p14:creationId xmlns:p14="http://schemas.microsoft.com/office/powerpoint/2010/main" val="344906453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 d</a:t>
            </a:r>
          </a:p>
        </p:txBody>
      </p:sp>
      <p:sp>
        <p:nvSpPr>
          <p:cNvPr id="4" name="Slide Number Placeholder 3"/>
          <p:cNvSpPr>
            <a:spLocks noGrp="1"/>
          </p:cNvSpPr>
          <p:nvPr>
            <p:ph type="sldNum" sz="quarter" idx="5"/>
          </p:nvPr>
        </p:nvSpPr>
        <p:spPr/>
        <p:txBody>
          <a:bodyPr/>
          <a:lstStyle/>
          <a:p>
            <a:fld id="{015CEC9D-92E9-46AD-B6DF-75AA6E587D49}" type="slidenum">
              <a:rPr lang="en-US" smtClean="0"/>
              <a:t>27</a:t>
            </a:fld>
            <a:endParaRPr lang="en-US"/>
          </a:p>
        </p:txBody>
      </p:sp>
    </p:spTree>
    <p:extLst>
      <p:ext uri="{BB962C8B-B14F-4D97-AF65-F5344CB8AC3E}">
        <p14:creationId xmlns:p14="http://schemas.microsoft.com/office/powerpoint/2010/main" val="96919969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 e</a:t>
            </a:r>
          </a:p>
        </p:txBody>
      </p:sp>
      <p:sp>
        <p:nvSpPr>
          <p:cNvPr id="4" name="Slide Number Placeholder 3"/>
          <p:cNvSpPr>
            <a:spLocks noGrp="1"/>
          </p:cNvSpPr>
          <p:nvPr>
            <p:ph type="sldNum" sz="quarter" idx="5"/>
          </p:nvPr>
        </p:nvSpPr>
        <p:spPr/>
        <p:txBody>
          <a:bodyPr/>
          <a:lstStyle/>
          <a:p>
            <a:fld id="{015CEC9D-92E9-46AD-B6DF-75AA6E587D49}" type="slidenum">
              <a:rPr lang="en-US" smtClean="0"/>
              <a:t>28</a:t>
            </a:fld>
            <a:endParaRPr lang="en-US"/>
          </a:p>
        </p:txBody>
      </p:sp>
    </p:spTree>
    <p:extLst>
      <p:ext uri="{BB962C8B-B14F-4D97-AF65-F5344CB8AC3E}">
        <p14:creationId xmlns:p14="http://schemas.microsoft.com/office/powerpoint/2010/main" val="228962105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 e</a:t>
            </a:r>
          </a:p>
        </p:txBody>
      </p:sp>
      <p:sp>
        <p:nvSpPr>
          <p:cNvPr id="4" name="Slide Number Placeholder 3"/>
          <p:cNvSpPr>
            <a:spLocks noGrp="1"/>
          </p:cNvSpPr>
          <p:nvPr>
            <p:ph type="sldNum" sz="quarter" idx="5"/>
          </p:nvPr>
        </p:nvSpPr>
        <p:spPr/>
        <p:txBody>
          <a:bodyPr/>
          <a:lstStyle/>
          <a:p>
            <a:fld id="{015CEC9D-92E9-46AD-B6DF-75AA6E587D49}" type="slidenum">
              <a:rPr lang="en-US" smtClean="0"/>
              <a:t>29</a:t>
            </a:fld>
            <a:endParaRPr lang="en-US"/>
          </a:p>
        </p:txBody>
      </p:sp>
    </p:spTree>
    <p:extLst>
      <p:ext uri="{BB962C8B-B14F-4D97-AF65-F5344CB8AC3E}">
        <p14:creationId xmlns:p14="http://schemas.microsoft.com/office/powerpoint/2010/main" val="300769311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 e</a:t>
            </a:r>
          </a:p>
        </p:txBody>
      </p:sp>
      <p:sp>
        <p:nvSpPr>
          <p:cNvPr id="4" name="Slide Number Placeholder 3"/>
          <p:cNvSpPr>
            <a:spLocks noGrp="1"/>
          </p:cNvSpPr>
          <p:nvPr>
            <p:ph type="sldNum" sz="quarter" idx="5"/>
          </p:nvPr>
        </p:nvSpPr>
        <p:spPr/>
        <p:txBody>
          <a:bodyPr/>
          <a:lstStyle/>
          <a:p>
            <a:fld id="{015CEC9D-92E9-46AD-B6DF-75AA6E587D49}" type="slidenum">
              <a:rPr lang="en-US" smtClean="0"/>
              <a:t>30</a:t>
            </a:fld>
            <a:endParaRPr lang="en-US"/>
          </a:p>
        </p:txBody>
      </p:sp>
    </p:spTree>
    <p:extLst>
      <p:ext uri="{BB962C8B-B14F-4D97-AF65-F5344CB8AC3E}">
        <p14:creationId xmlns:p14="http://schemas.microsoft.com/office/powerpoint/2010/main" val="11699536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 e</a:t>
            </a:r>
          </a:p>
        </p:txBody>
      </p:sp>
      <p:sp>
        <p:nvSpPr>
          <p:cNvPr id="4" name="Slide Number Placeholder 3"/>
          <p:cNvSpPr>
            <a:spLocks noGrp="1"/>
          </p:cNvSpPr>
          <p:nvPr>
            <p:ph type="sldNum" sz="quarter" idx="5"/>
          </p:nvPr>
        </p:nvSpPr>
        <p:spPr/>
        <p:txBody>
          <a:bodyPr/>
          <a:lstStyle/>
          <a:p>
            <a:fld id="{015CEC9D-92E9-46AD-B6DF-75AA6E587D49}" type="slidenum">
              <a:rPr lang="en-US" smtClean="0"/>
              <a:t>31</a:t>
            </a:fld>
            <a:endParaRPr lang="en-US"/>
          </a:p>
        </p:txBody>
      </p:sp>
    </p:spTree>
    <p:extLst>
      <p:ext uri="{BB962C8B-B14F-4D97-AF65-F5344CB8AC3E}">
        <p14:creationId xmlns:p14="http://schemas.microsoft.com/office/powerpoint/2010/main" val="18456839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5CEC9D-92E9-46AD-B6DF-75AA6E587D49}" type="slidenum">
              <a:rPr lang="en-US" smtClean="0"/>
              <a:t>3</a:t>
            </a:fld>
            <a:endParaRPr lang="en-US"/>
          </a:p>
        </p:txBody>
      </p:sp>
    </p:spTree>
    <p:extLst>
      <p:ext uri="{BB962C8B-B14F-4D97-AF65-F5344CB8AC3E}">
        <p14:creationId xmlns:p14="http://schemas.microsoft.com/office/powerpoint/2010/main" val="334643331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 e</a:t>
            </a:r>
          </a:p>
        </p:txBody>
      </p:sp>
      <p:sp>
        <p:nvSpPr>
          <p:cNvPr id="4" name="Slide Number Placeholder 3"/>
          <p:cNvSpPr>
            <a:spLocks noGrp="1"/>
          </p:cNvSpPr>
          <p:nvPr>
            <p:ph type="sldNum" sz="quarter" idx="5"/>
          </p:nvPr>
        </p:nvSpPr>
        <p:spPr/>
        <p:txBody>
          <a:bodyPr/>
          <a:lstStyle/>
          <a:p>
            <a:fld id="{015CEC9D-92E9-46AD-B6DF-75AA6E587D49}" type="slidenum">
              <a:rPr lang="en-US" smtClean="0"/>
              <a:t>32</a:t>
            </a:fld>
            <a:endParaRPr lang="en-US"/>
          </a:p>
        </p:txBody>
      </p:sp>
    </p:spTree>
    <p:extLst>
      <p:ext uri="{BB962C8B-B14F-4D97-AF65-F5344CB8AC3E}">
        <p14:creationId xmlns:p14="http://schemas.microsoft.com/office/powerpoint/2010/main" val="410703735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3. e</a:t>
            </a:r>
          </a:p>
        </p:txBody>
      </p:sp>
      <p:sp>
        <p:nvSpPr>
          <p:cNvPr id="4" name="Slide Number Placeholder 3"/>
          <p:cNvSpPr>
            <a:spLocks noGrp="1"/>
          </p:cNvSpPr>
          <p:nvPr>
            <p:ph type="sldNum" sz="quarter" idx="5"/>
          </p:nvPr>
        </p:nvSpPr>
        <p:spPr/>
        <p:txBody>
          <a:bodyPr/>
          <a:lstStyle/>
          <a:p>
            <a:fld id="{015CEC9D-92E9-46AD-B6DF-75AA6E587D49}" type="slidenum">
              <a:rPr lang="en-US" smtClean="0"/>
              <a:t>33</a:t>
            </a:fld>
            <a:endParaRPr lang="en-US"/>
          </a:p>
        </p:txBody>
      </p:sp>
    </p:spTree>
    <p:extLst>
      <p:ext uri="{BB962C8B-B14F-4D97-AF65-F5344CB8AC3E}">
        <p14:creationId xmlns:p14="http://schemas.microsoft.com/office/powerpoint/2010/main" val="26071550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3540" indent="-383540" fontAlgn="base"/>
            <a:r>
              <a:rPr lang="en-US" sz="1200" i="0">
                <a:solidFill>
                  <a:schemeClr val="bg1"/>
                </a:solidFill>
                <a:effectLst/>
                <a:ea typeface="+mn-lt"/>
                <a:cs typeface="+mn-lt"/>
              </a:rPr>
              <a:t>To </a:t>
            </a:r>
            <a:r>
              <a:rPr lang="en-US" sz="1200">
                <a:solidFill>
                  <a:schemeClr val="bg1"/>
                </a:solidFill>
                <a:ea typeface="+mn-lt"/>
                <a:cs typeface="+mn-lt"/>
              </a:rPr>
              <a:t>be able to </a:t>
            </a:r>
            <a:r>
              <a:rPr lang="en-US" sz="1200" i="0">
                <a:solidFill>
                  <a:schemeClr val="bg1"/>
                </a:solidFill>
                <a:effectLst/>
                <a:ea typeface="+mn-lt"/>
                <a:cs typeface="+mn-lt"/>
              </a:rPr>
              <a:t>understand how light affects </a:t>
            </a:r>
            <a:r>
              <a:rPr lang="en-US" sz="1200">
                <a:solidFill>
                  <a:schemeClr val="bg1"/>
                </a:solidFill>
                <a:ea typeface="+mn-lt"/>
                <a:cs typeface="+mn-lt"/>
              </a:rPr>
              <a:t>the world &amp; how it affects </a:t>
            </a:r>
            <a:r>
              <a:rPr lang="en-US" sz="1200" i="0">
                <a:solidFill>
                  <a:schemeClr val="bg1"/>
                </a:solidFill>
                <a:effectLst/>
                <a:ea typeface="+mn-lt"/>
                <a:cs typeface="+mn-lt"/>
              </a:rPr>
              <a:t>everything we and the camera </a:t>
            </a:r>
            <a:r>
              <a:rPr lang="en-US" sz="1200">
                <a:solidFill>
                  <a:schemeClr val="bg1"/>
                </a:solidFill>
                <a:ea typeface="+mn-lt"/>
                <a:cs typeface="+mn-lt"/>
              </a:rPr>
              <a:t>see. </a:t>
            </a:r>
          </a:p>
          <a:p>
            <a:pPr marL="383540" indent="-383540"/>
            <a:r>
              <a:rPr lang="en-US" sz="1200">
                <a:solidFill>
                  <a:schemeClr val="bg1"/>
                </a:solidFill>
                <a:ea typeface="+mn-lt"/>
                <a:cs typeface="+mn-lt"/>
              </a:rPr>
              <a:t>How we can control lighting &amp; various methods </a:t>
            </a:r>
            <a:r>
              <a:rPr lang="en-US" sz="1200" i="0">
                <a:solidFill>
                  <a:schemeClr val="bg1"/>
                </a:solidFill>
                <a:effectLst/>
                <a:ea typeface="+mn-lt"/>
                <a:cs typeface="+mn-lt"/>
              </a:rPr>
              <a:t>of </a:t>
            </a:r>
            <a:r>
              <a:rPr lang="en-US" sz="1200">
                <a:solidFill>
                  <a:schemeClr val="bg1"/>
                </a:solidFill>
                <a:ea typeface="+mn-lt"/>
                <a:cs typeface="+mn-lt"/>
              </a:rPr>
              <a:t>control. </a:t>
            </a:r>
          </a:p>
          <a:p>
            <a:pPr marL="383540" indent="-383540"/>
            <a:r>
              <a:rPr lang="en-US" sz="1200">
                <a:solidFill>
                  <a:schemeClr val="bg1"/>
                </a:solidFill>
                <a:ea typeface="+mn-lt"/>
                <a:cs typeface="+mn-lt"/>
              </a:rPr>
              <a:t>Complete understanding </a:t>
            </a:r>
            <a:r>
              <a:rPr lang="en-US" sz="1200" i="0">
                <a:solidFill>
                  <a:schemeClr val="bg1"/>
                </a:solidFill>
                <a:effectLst/>
                <a:ea typeface="+mn-lt"/>
                <a:cs typeface="+mn-lt"/>
              </a:rPr>
              <a:t>of </a:t>
            </a:r>
            <a:r>
              <a:rPr lang="en-US" sz="1200">
                <a:solidFill>
                  <a:schemeClr val="bg1"/>
                </a:solidFill>
                <a:ea typeface="+mn-lt"/>
                <a:cs typeface="+mn-lt"/>
              </a:rPr>
              <a:t>why we do what we do when it comes to lighting</a:t>
            </a:r>
            <a:r>
              <a:rPr lang="en-US" sz="1200" i="0">
                <a:solidFill>
                  <a:schemeClr val="bg1"/>
                </a:solidFill>
                <a:effectLst/>
                <a:ea typeface="+mn-lt"/>
                <a:cs typeface="+mn-lt"/>
              </a:rPr>
              <a:t>.</a:t>
            </a:r>
            <a:r>
              <a:rPr lang="en-US" sz="1200">
                <a:solidFill>
                  <a:schemeClr val="bg1"/>
                </a:solidFill>
                <a:ea typeface="+mn-lt"/>
                <a:cs typeface="+mn-lt"/>
              </a:rPr>
              <a:t> </a:t>
            </a:r>
            <a:endParaRPr lang="en-US">
              <a:solidFill>
                <a:schemeClr val="bg1"/>
              </a:solidFill>
              <a:ea typeface="+mn-lt"/>
              <a:cs typeface="+mn-lt"/>
            </a:endParaRPr>
          </a:p>
          <a:p>
            <a:pPr marL="383540" indent="-383540"/>
            <a:r>
              <a:rPr lang="en-US" sz="1200">
                <a:solidFill>
                  <a:schemeClr val="bg1"/>
                </a:solidFill>
                <a:ea typeface="+mn-lt"/>
                <a:cs typeface="+mn-lt"/>
              </a:rPr>
              <a:t>Really understanding lighting &amp; applying the principles </a:t>
            </a:r>
            <a:r>
              <a:rPr lang="en-US" sz="1200" i="0">
                <a:solidFill>
                  <a:schemeClr val="bg1"/>
                </a:solidFill>
                <a:effectLst/>
                <a:ea typeface="+mn-lt"/>
                <a:cs typeface="+mn-lt"/>
              </a:rPr>
              <a:t>to </a:t>
            </a:r>
            <a:r>
              <a:rPr lang="en-US" sz="1200">
                <a:solidFill>
                  <a:schemeClr val="bg1"/>
                </a:solidFill>
                <a:ea typeface="+mn-lt"/>
                <a:cs typeface="+mn-lt"/>
              </a:rPr>
              <a:t>any sort of project. </a:t>
            </a:r>
            <a:endParaRPr lang="en-US">
              <a:solidFill>
                <a:schemeClr val="bg1"/>
              </a:solidFill>
              <a:ea typeface="+mn-lt"/>
              <a:cs typeface="+mn-lt"/>
            </a:endParaRPr>
          </a:p>
          <a:p>
            <a:pPr marL="383540" indent="-383540"/>
            <a:r>
              <a:rPr lang="en-US" sz="1200">
                <a:solidFill>
                  <a:schemeClr val="bg1"/>
                </a:solidFill>
                <a:ea typeface="+mn-lt"/>
                <a:cs typeface="+mn-lt"/>
              </a:rPr>
              <a:t>Once you learn lighting, you can observe it anywhere &amp; analyze it. Without light</a:t>
            </a:r>
            <a:r>
              <a:rPr lang="en-US" sz="1200" i="0">
                <a:solidFill>
                  <a:schemeClr val="bg1"/>
                </a:solidFill>
                <a:effectLst/>
                <a:ea typeface="+mn-lt"/>
                <a:cs typeface="+mn-lt"/>
              </a:rPr>
              <a:t>, </a:t>
            </a:r>
            <a:r>
              <a:rPr lang="en-US" sz="1200">
                <a:solidFill>
                  <a:schemeClr val="bg1"/>
                </a:solidFill>
                <a:ea typeface="+mn-lt"/>
                <a:cs typeface="+mn-lt"/>
              </a:rPr>
              <a:t>there is nothing. </a:t>
            </a:r>
            <a:endParaRPr lang="en-US">
              <a:solidFill>
                <a:schemeClr val="bg1"/>
              </a:solidFill>
              <a:ea typeface="+mn-lt"/>
              <a:cs typeface="+mn-lt"/>
            </a:endParaRPr>
          </a:p>
          <a:p>
            <a:pPr marL="383540" indent="-383540"/>
            <a:r>
              <a:rPr lang="en-US" sz="1200">
                <a:solidFill>
                  <a:schemeClr val="bg1"/>
                </a:solidFill>
                <a:ea typeface="+mn-lt"/>
                <a:cs typeface="+mn-lt"/>
              </a:rPr>
              <a:t>Lighting enhances everything &amp; plays a critical role </a:t>
            </a:r>
            <a:r>
              <a:rPr lang="en-US" sz="1200" i="0">
                <a:solidFill>
                  <a:schemeClr val="bg1"/>
                </a:solidFill>
                <a:effectLst/>
                <a:ea typeface="+mn-lt"/>
                <a:cs typeface="+mn-lt"/>
              </a:rPr>
              <a:t>in </a:t>
            </a:r>
            <a:r>
              <a:rPr lang="en-US" sz="1200">
                <a:solidFill>
                  <a:schemeClr val="bg1"/>
                </a:solidFill>
                <a:ea typeface="+mn-lt"/>
                <a:cs typeface="+mn-lt"/>
              </a:rPr>
              <a:t>everything when it comes to film &amp; photography. </a:t>
            </a:r>
            <a:endParaRPr lang="en-US" sz="1200">
              <a:solidFill>
                <a:schemeClr val="bg1"/>
              </a:solidFill>
            </a:endParaRPr>
          </a:p>
          <a:p>
            <a:pPr marL="383540" indent="-383540"/>
            <a:endParaRPr lang="en-US" sz="1200">
              <a:solidFill>
                <a:schemeClr val="bg1"/>
              </a:solidFill>
            </a:endParaRPr>
          </a:p>
          <a:p>
            <a:pPr marL="383540" indent="-383540"/>
            <a:r>
              <a:rPr lang="en-US" sz="1200" b="1">
                <a:solidFill>
                  <a:schemeClr val="bg1"/>
                </a:solidFill>
                <a:ea typeface="+mn-lt"/>
                <a:cs typeface="+mn-lt"/>
              </a:rPr>
              <a:t>Attributes, observation, analysis, application!</a:t>
            </a:r>
            <a:endParaRPr lang="en-US" sz="1200" b="1">
              <a:solidFill>
                <a:schemeClr val="bg1"/>
              </a:solidFill>
            </a:endParaRPr>
          </a:p>
          <a:p>
            <a:endParaRPr lang="en-US"/>
          </a:p>
        </p:txBody>
      </p:sp>
      <p:sp>
        <p:nvSpPr>
          <p:cNvPr id="4" name="Slide Number Placeholder 3"/>
          <p:cNvSpPr>
            <a:spLocks noGrp="1"/>
          </p:cNvSpPr>
          <p:nvPr>
            <p:ph type="sldNum" sz="quarter" idx="5"/>
          </p:nvPr>
        </p:nvSpPr>
        <p:spPr/>
        <p:txBody>
          <a:bodyPr/>
          <a:lstStyle/>
          <a:p>
            <a:fld id="{015CEC9D-92E9-46AD-B6DF-75AA6E587D49}" type="slidenum">
              <a:rPr lang="en-US" smtClean="0"/>
              <a:t>4</a:t>
            </a:fld>
            <a:endParaRPr lang="en-US"/>
          </a:p>
        </p:txBody>
      </p:sp>
    </p:spTree>
    <p:extLst>
      <p:ext uri="{BB962C8B-B14F-4D97-AF65-F5344CB8AC3E}">
        <p14:creationId xmlns:p14="http://schemas.microsoft.com/office/powerpoint/2010/main" val="98992464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015CEC9D-92E9-46AD-B6DF-75AA6E587D49}" type="slidenum">
              <a:rPr lang="en-US" smtClean="0"/>
              <a:t>5</a:t>
            </a:fld>
            <a:endParaRPr lang="en-US"/>
          </a:p>
        </p:txBody>
      </p:sp>
    </p:spTree>
    <p:extLst>
      <p:ext uri="{BB962C8B-B14F-4D97-AF65-F5344CB8AC3E}">
        <p14:creationId xmlns:p14="http://schemas.microsoft.com/office/powerpoint/2010/main" val="138611116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FE360-2297-E25D-9299-8169F88320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193622-8D0A-E6B0-C6B7-6BEA093054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B00AC0-26D1-D877-1906-60A0D826BE8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Here’s a scene from one of our final classes (note my voice is magically better). When we get there, we’ll go light by light and build up the scene. In the meantime, look at what’s going on here and see what kind of analysis you can make of the lighting in this scene.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slide and video is available in the addendum resources if you’d like to review it later.</a:t>
            </a:r>
          </a:p>
          <a:p>
            <a:endParaRPr lang="en-US" dirty="0"/>
          </a:p>
        </p:txBody>
      </p:sp>
      <p:sp>
        <p:nvSpPr>
          <p:cNvPr id="4" name="Slide Number Placeholder 3">
            <a:extLst>
              <a:ext uri="{FF2B5EF4-FFF2-40B4-BE49-F238E27FC236}">
                <a16:creationId xmlns:a16="http://schemas.microsoft.com/office/drawing/2014/main" id="{9D147CC0-B1BD-5AAB-EFE7-911CB7EF6B27}"/>
              </a:ext>
            </a:extLst>
          </p:cNvPr>
          <p:cNvSpPr>
            <a:spLocks noGrp="1"/>
          </p:cNvSpPr>
          <p:nvPr>
            <p:ph type="sldNum" sz="quarter" idx="5"/>
          </p:nvPr>
        </p:nvSpPr>
        <p:spPr/>
        <p:txBody>
          <a:bodyPr/>
          <a:lstStyle/>
          <a:p>
            <a:fld id="{015CEC9D-92E9-46AD-B6DF-75AA6E587D49}" type="slidenum">
              <a:rPr lang="en-US" smtClean="0"/>
              <a:t>6</a:t>
            </a:fld>
            <a:endParaRPr lang="en-US"/>
          </a:p>
        </p:txBody>
      </p:sp>
    </p:spTree>
    <p:extLst>
      <p:ext uri="{BB962C8B-B14F-4D97-AF65-F5344CB8AC3E}">
        <p14:creationId xmlns:p14="http://schemas.microsoft.com/office/powerpoint/2010/main" val="171112423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30FE360-2297-E25D-9299-8169F883205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9193622-8D0A-E6B0-C6B7-6BEA093054C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B00AC0-26D1-D877-1906-60A0D826BE8B}"/>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Here’s a scene from one of our final classes (note my voice is magically better). When we get there, we’ll go light by light and build up the scene. In the meantime, look at what’s going on here and see what kind of analysis you can make of the lighting in this scene.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slide and video is available in the addendum resources if you’d like to review it later.</a:t>
            </a:r>
          </a:p>
          <a:p>
            <a:endParaRPr lang="en-US" dirty="0"/>
          </a:p>
        </p:txBody>
      </p:sp>
      <p:sp>
        <p:nvSpPr>
          <p:cNvPr id="4" name="Slide Number Placeholder 3">
            <a:extLst>
              <a:ext uri="{FF2B5EF4-FFF2-40B4-BE49-F238E27FC236}">
                <a16:creationId xmlns:a16="http://schemas.microsoft.com/office/drawing/2014/main" id="{9D147CC0-B1BD-5AAB-EFE7-911CB7EF6B27}"/>
              </a:ext>
            </a:extLst>
          </p:cNvPr>
          <p:cNvSpPr>
            <a:spLocks noGrp="1"/>
          </p:cNvSpPr>
          <p:nvPr>
            <p:ph type="sldNum" sz="quarter" idx="5"/>
          </p:nvPr>
        </p:nvSpPr>
        <p:spPr/>
        <p:txBody>
          <a:bodyPr/>
          <a:lstStyle/>
          <a:p>
            <a:fld id="{015CEC9D-92E9-46AD-B6DF-75AA6E587D49}" type="slidenum">
              <a:rPr lang="en-US" smtClean="0"/>
              <a:t>7</a:t>
            </a:fld>
            <a:endParaRPr lang="en-US"/>
          </a:p>
        </p:txBody>
      </p:sp>
    </p:spTree>
    <p:extLst>
      <p:ext uri="{BB962C8B-B14F-4D97-AF65-F5344CB8AC3E}">
        <p14:creationId xmlns:p14="http://schemas.microsoft.com/office/powerpoint/2010/main" val="304573728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6F2C9A-1C90-16DB-6569-B2BAD21B28F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626E035-FEBF-E16F-4635-451F436DCEF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DEE279B-D7A9-E31B-E349-239868C83A7E}"/>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Here’s a scene from one of our final classes (note my voice is magically better). When we get there, we’ll go light by light and build up the scene. In the meantime, look at what’s going on here and see what kind of analysis you can make of the lighting in this scene.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slide and video is available in the addendum resources if you’d like to review it later.</a:t>
            </a:r>
          </a:p>
          <a:p>
            <a:endParaRPr lang="en-US" dirty="0"/>
          </a:p>
        </p:txBody>
      </p:sp>
      <p:sp>
        <p:nvSpPr>
          <p:cNvPr id="4" name="Slide Number Placeholder 3">
            <a:extLst>
              <a:ext uri="{FF2B5EF4-FFF2-40B4-BE49-F238E27FC236}">
                <a16:creationId xmlns:a16="http://schemas.microsoft.com/office/drawing/2014/main" id="{9108A60D-CC10-E84A-9A13-FADAE06D206F}"/>
              </a:ext>
            </a:extLst>
          </p:cNvPr>
          <p:cNvSpPr>
            <a:spLocks noGrp="1"/>
          </p:cNvSpPr>
          <p:nvPr>
            <p:ph type="sldNum" sz="quarter" idx="5"/>
          </p:nvPr>
        </p:nvSpPr>
        <p:spPr/>
        <p:txBody>
          <a:bodyPr/>
          <a:lstStyle/>
          <a:p>
            <a:fld id="{015CEC9D-92E9-46AD-B6DF-75AA6E587D49}" type="slidenum">
              <a:rPr lang="en-US" smtClean="0"/>
              <a:t>8</a:t>
            </a:fld>
            <a:endParaRPr lang="en-US"/>
          </a:p>
        </p:txBody>
      </p:sp>
    </p:spTree>
    <p:extLst>
      <p:ext uri="{BB962C8B-B14F-4D97-AF65-F5344CB8AC3E}">
        <p14:creationId xmlns:p14="http://schemas.microsoft.com/office/powerpoint/2010/main" val="3893063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73F500C-265B-1FBB-BDCB-6A1B7FEFF1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D7196F9-8452-A8CF-0ACE-31B991BB97A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8AE8CA8-6C62-0FA8-6A24-7E1C2AC03A8C}"/>
              </a:ext>
            </a:extLst>
          </p:cNvPr>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Here’s a scene from one of our final classes (note my voice is magically better). When we get there, we’ll go light by light and build up the scene. In the meantime, look at what’s going on here and see what kind of analysis you can make of the lighting in this scene. </a:t>
            </a:r>
          </a:p>
          <a:p>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This slide and video is available in the addendum resources if you’d like to review it later.</a:t>
            </a:r>
          </a:p>
          <a:p>
            <a:endParaRPr lang="en-US" dirty="0"/>
          </a:p>
        </p:txBody>
      </p:sp>
      <p:sp>
        <p:nvSpPr>
          <p:cNvPr id="4" name="Slide Number Placeholder 3">
            <a:extLst>
              <a:ext uri="{FF2B5EF4-FFF2-40B4-BE49-F238E27FC236}">
                <a16:creationId xmlns:a16="http://schemas.microsoft.com/office/drawing/2014/main" id="{6AD6A9EA-81B2-9C35-82F5-1155A856EDF2}"/>
              </a:ext>
            </a:extLst>
          </p:cNvPr>
          <p:cNvSpPr>
            <a:spLocks noGrp="1"/>
          </p:cNvSpPr>
          <p:nvPr>
            <p:ph type="sldNum" sz="quarter" idx="5"/>
          </p:nvPr>
        </p:nvSpPr>
        <p:spPr/>
        <p:txBody>
          <a:bodyPr/>
          <a:lstStyle/>
          <a:p>
            <a:fld id="{015CEC9D-92E9-46AD-B6DF-75AA6E587D49}" type="slidenum">
              <a:rPr lang="en-US" smtClean="0"/>
              <a:t>9</a:t>
            </a:fld>
            <a:endParaRPr lang="en-US"/>
          </a:p>
        </p:txBody>
      </p:sp>
    </p:spTree>
    <p:extLst>
      <p:ext uri="{BB962C8B-B14F-4D97-AF65-F5344CB8AC3E}">
        <p14:creationId xmlns:p14="http://schemas.microsoft.com/office/powerpoint/2010/main" val="251203981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915128" y="1788454"/>
            <a:ext cx="8361229" cy="2098226"/>
          </a:xfrm>
        </p:spPr>
        <p:txBody>
          <a:bodyPr anchor="b">
            <a:noAutofit/>
          </a:bodyPr>
          <a:lstStyle>
            <a:lvl1pPr algn="ctr">
              <a:defRPr sz="7200" cap="all" baseline="0">
                <a:solidFill>
                  <a:schemeClr val="tx2"/>
                </a:solidFill>
              </a:defRPr>
            </a:lvl1pPr>
          </a:lstStyle>
          <a:p>
            <a:r>
              <a:rPr lang="en-US"/>
              <a:t>Click to edit Master title style</a:t>
            </a:r>
          </a:p>
        </p:txBody>
      </p:sp>
      <p:sp>
        <p:nvSpPr>
          <p:cNvPr id="3" name="Subtitle 2"/>
          <p:cNvSpPr>
            <a:spLocks noGrp="1"/>
          </p:cNvSpPr>
          <p:nvPr>
            <p:ph type="subTitle" idx="1"/>
          </p:nvPr>
        </p:nvSpPr>
        <p:spPr>
          <a:xfrm>
            <a:off x="2679906" y="3956279"/>
            <a:ext cx="6831673" cy="1086237"/>
          </a:xfrm>
          <a:prstGeom prst="rect">
            <a:avLst/>
          </a:prstGeom>
        </p:spPr>
        <p:txBody>
          <a:bodyPr>
            <a:normAutofit/>
          </a:bodyPr>
          <a:lstStyle>
            <a:lvl1pPr marL="0" indent="0" algn="ctr">
              <a:lnSpc>
                <a:spcPct val="112000"/>
              </a:lnSpc>
              <a:spcBef>
                <a:spcPts val="0"/>
              </a:spcBef>
              <a:spcAft>
                <a:spcPts val="0"/>
              </a:spcAft>
              <a:buNone/>
              <a:defRPr sz="23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752858" y="6453386"/>
            <a:ext cx="1607944" cy="404614"/>
          </a:xfrm>
          <a:prstGeom prst="rect">
            <a:avLst/>
          </a:prstGeom>
        </p:spPr>
        <p:txBody>
          <a:bodyPr/>
          <a:lstStyle>
            <a:lvl1pPr>
              <a:defRPr baseline="0">
                <a:solidFill>
                  <a:schemeClr val="tx2"/>
                </a:solidFill>
              </a:defRPr>
            </a:lvl1pPr>
          </a:lstStyle>
          <a:p>
            <a:fld id="{87DE6118-2437-4B30-8E3C-4D2BE6020583}" type="datetimeFigureOut">
              <a:rPr lang="en-US" dirty="0"/>
              <a:pPr/>
              <a:t>5/1/2025</a:t>
            </a:fld>
            <a:endParaRPr lang="en-US"/>
          </a:p>
        </p:txBody>
      </p:sp>
      <p:sp>
        <p:nvSpPr>
          <p:cNvPr id="5" name="Footer Placeholder 4"/>
          <p:cNvSpPr>
            <a:spLocks noGrp="1"/>
          </p:cNvSpPr>
          <p:nvPr>
            <p:ph type="ftr" sz="quarter" idx="11"/>
          </p:nvPr>
        </p:nvSpPr>
        <p:spPr>
          <a:xfrm>
            <a:off x="2584054" y="6453386"/>
            <a:ext cx="7023377" cy="404614"/>
          </a:xfrm>
          <a:prstGeom prst="rect">
            <a:avLst/>
          </a:prstGeom>
        </p:spPr>
        <p:txBody>
          <a:bodyPr/>
          <a:lstStyle>
            <a:lvl1pPr algn="ctr">
              <a:defRPr baseline="0">
                <a:solidFill>
                  <a:schemeClr val="tx2"/>
                </a:solidFill>
              </a:defRPr>
            </a:lvl1pPr>
          </a:lstStyle>
          <a:p>
            <a:endParaRPr lang="en-US"/>
          </a:p>
        </p:txBody>
      </p:sp>
      <p:sp>
        <p:nvSpPr>
          <p:cNvPr id="6" name="Slide Number Placeholder 5"/>
          <p:cNvSpPr>
            <a:spLocks noGrp="1"/>
          </p:cNvSpPr>
          <p:nvPr>
            <p:ph type="sldNum" sz="quarter" idx="12"/>
          </p:nvPr>
        </p:nvSpPr>
        <p:spPr>
          <a:xfrm>
            <a:off x="9830683" y="6453386"/>
            <a:ext cx="1596292" cy="404614"/>
          </a:xfrm>
          <a:prstGeom prst="rect">
            <a:avLst/>
          </a:prstGeom>
        </p:spPr>
        <p:txBody>
          <a:bodyPr/>
          <a:lstStyle>
            <a:lvl1pPr>
              <a:defRPr baseline="0">
                <a:solidFill>
                  <a:schemeClr val="tx2"/>
                </a:solidFill>
              </a:defRPr>
            </a:lvl1pPr>
          </a:lstStyle>
          <a:p>
            <a:fld id="{69E57DC2-970A-4B3E-BB1C-7A09969E49DF}" type="slidenum">
              <a:rPr lang="en-US" dirty="0"/>
              <a:pPr/>
              <a:t>‹#›</a:t>
            </a:fld>
            <a:endParaRPr lang="en-US"/>
          </a:p>
        </p:txBody>
      </p:sp>
      <p:grpSp>
        <p:nvGrpSpPr>
          <p:cNvPr id="7" name="Group 6"/>
          <p:cNvGrpSpPr/>
          <p:nvPr userDrawn="1"/>
        </p:nvGrpSpPr>
        <p:grpSpPr>
          <a:xfrm>
            <a:off x="752858" y="744469"/>
            <a:ext cx="10674117" cy="5349671"/>
            <a:chOff x="752858" y="744469"/>
            <a:chExt cx="10674117" cy="5349671"/>
          </a:xfrm>
        </p:grpSpPr>
        <p:sp>
          <p:nvSpPr>
            <p:cNvPr id="11" name="Freeform 6"/>
            <p:cNvSpPr/>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sp>
        <p:sp>
          <p:nvSpPr>
            <p:cNvPr id="14" name="Freeform 6"/>
            <p:cNvSpPr/>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sp>
      </p:gr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64BC8-649C-4F24-B0C7-0B4E9E40172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8A03D9A-142D-080B-FBD5-D845B675C027}"/>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F9363C9-EE98-C731-DC53-341FC681A9A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E08A86E-496B-B65C-B6B3-1C40A73F890B}"/>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3976712-6739-AEEF-213B-71D1D8FF5C3E}"/>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78754F0-E3A4-E23C-2097-8880937F0632}"/>
              </a:ext>
            </a:extLst>
          </p:cNvPr>
          <p:cNvSpPr>
            <a:spLocks noGrp="1"/>
          </p:cNvSpPr>
          <p:nvPr>
            <p:ph type="dt" sz="half" idx="10"/>
          </p:nvPr>
        </p:nvSpPr>
        <p:spPr>
          <a:xfrm>
            <a:off x="838200" y="6356350"/>
            <a:ext cx="2743200" cy="365125"/>
          </a:xfrm>
          <a:prstGeom prst="rect">
            <a:avLst/>
          </a:prstGeom>
        </p:spPr>
        <p:txBody>
          <a:bodyPr/>
          <a:lstStyle/>
          <a:p>
            <a:fld id="{2ABC9198-B17F-4F05-8BF0-DC45B6F24C4B}" type="datetimeFigureOut">
              <a:rPr lang="en-US" smtClean="0"/>
              <a:t>5/1/2025</a:t>
            </a:fld>
            <a:endParaRPr lang="en-US"/>
          </a:p>
        </p:txBody>
      </p:sp>
      <p:sp>
        <p:nvSpPr>
          <p:cNvPr id="8" name="Footer Placeholder 7">
            <a:extLst>
              <a:ext uri="{FF2B5EF4-FFF2-40B4-BE49-F238E27FC236}">
                <a16:creationId xmlns:a16="http://schemas.microsoft.com/office/drawing/2014/main" id="{D6EC1442-7CAF-54FE-943A-88DA8B680BF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F7AF61A-7F37-21DE-E536-5709648B2340}"/>
              </a:ext>
            </a:extLst>
          </p:cNvPr>
          <p:cNvSpPr>
            <a:spLocks noGrp="1"/>
          </p:cNvSpPr>
          <p:nvPr>
            <p:ph type="sldNum" sz="quarter" idx="12"/>
          </p:nvPr>
        </p:nvSpPr>
        <p:spPr>
          <a:xfrm>
            <a:off x="8610600" y="6356350"/>
            <a:ext cx="2743200" cy="365125"/>
          </a:xfrm>
          <a:prstGeom prst="rect">
            <a:avLst/>
          </a:prstGeom>
        </p:spPr>
        <p:txBody>
          <a:bodyPr/>
          <a:lstStyle/>
          <a:p>
            <a:fld id="{BCA050ED-9579-43FC-9DF7-9870C094492C}" type="slidenum">
              <a:rPr lang="en-US" smtClean="0"/>
              <a:t>‹#›</a:t>
            </a:fld>
            <a:endParaRPr lang="en-US"/>
          </a:p>
        </p:txBody>
      </p:sp>
    </p:spTree>
    <p:extLst>
      <p:ext uri="{BB962C8B-B14F-4D97-AF65-F5344CB8AC3E}">
        <p14:creationId xmlns:p14="http://schemas.microsoft.com/office/powerpoint/2010/main" val="195946165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95BFB-0AF9-69C3-2D57-F14C9A8CDB7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BCF5EA1-BDBD-1E66-BA40-EA2FBE6F5C6B}"/>
              </a:ext>
            </a:extLst>
          </p:cNvPr>
          <p:cNvSpPr>
            <a:spLocks noGrp="1"/>
          </p:cNvSpPr>
          <p:nvPr>
            <p:ph type="dt" sz="half" idx="10"/>
          </p:nvPr>
        </p:nvSpPr>
        <p:spPr>
          <a:xfrm>
            <a:off x="838200" y="6356350"/>
            <a:ext cx="2743200" cy="365125"/>
          </a:xfrm>
          <a:prstGeom prst="rect">
            <a:avLst/>
          </a:prstGeom>
        </p:spPr>
        <p:txBody>
          <a:bodyPr/>
          <a:lstStyle/>
          <a:p>
            <a:fld id="{2ABC9198-B17F-4F05-8BF0-DC45B6F24C4B}" type="datetimeFigureOut">
              <a:rPr lang="en-US" smtClean="0"/>
              <a:t>5/1/2025</a:t>
            </a:fld>
            <a:endParaRPr lang="en-US"/>
          </a:p>
        </p:txBody>
      </p:sp>
      <p:sp>
        <p:nvSpPr>
          <p:cNvPr id="4" name="Footer Placeholder 3">
            <a:extLst>
              <a:ext uri="{FF2B5EF4-FFF2-40B4-BE49-F238E27FC236}">
                <a16:creationId xmlns:a16="http://schemas.microsoft.com/office/drawing/2014/main" id="{13056AEC-55F4-CBC5-50A9-3139F1EB02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13123045-292D-1313-B676-9E0E7FF82501}"/>
              </a:ext>
            </a:extLst>
          </p:cNvPr>
          <p:cNvSpPr>
            <a:spLocks noGrp="1"/>
          </p:cNvSpPr>
          <p:nvPr>
            <p:ph type="sldNum" sz="quarter" idx="12"/>
          </p:nvPr>
        </p:nvSpPr>
        <p:spPr>
          <a:xfrm>
            <a:off x="8610600" y="6356350"/>
            <a:ext cx="2743200" cy="365125"/>
          </a:xfrm>
          <a:prstGeom prst="rect">
            <a:avLst/>
          </a:prstGeom>
        </p:spPr>
        <p:txBody>
          <a:bodyPr/>
          <a:lstStyle/>
          <a:p>
            <a:fld id="{BCA050ED-9579-43FC-9DF7-9870C094492C}" type="slidenum">
              <a:rPr lang="en-US" smtClean="0"/>
              <a:t>‹#›</a:t>
            </a:fld>
            <a:endParaRPr lang="en-US"/>
          </a:p>
        </p:txBody>
      </p:sp>
    </p:spTree>
    <p:extLst>
      <p:ext uri="{BB962C8B-B14F-4D97-AF65-F5344CB8AC3E}">
        <p14:creationId xmlns:p14="http://schemas.microsoft.com/office/powerpoint/2010/main" val="243216191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9A7BF87-E52E-7D11-3931-4163B43A0809}"/>
              </a:ext>
            </a:extLst>
          </p:cNvPr>
          <p:cNvSpPr>
            <a:spLocks noGrp="1"/>
          </p:cNvSpPr>
          <p:nvPr>
            <p:ph type="dt" sz="half" idx="10"/>
          </p:nvPr>
        </p:nvSpPr>
        <p:spPr>
          <a:xfrm>
            <a:off x="838200" y="6356350"/>
            <a:ext cx="2743200" cy="365125"/>
          </a:xfrm>
          <a:prstGeom prst="rect">
            <a:avLst/>
          </a:prstGeom>
        </p:spPr>
        <p:txBody>
          <a:bodyPr/>
          <a:lstStyle/>
          <a:p>
            <a:fld id="{2ABC9198-B17F-4F05-8BF0-DC45B6F24C4B}" type="datetimeFigureOut">
              <a:rPr lang="en-US" smtClean="0"/>
              <a:t>5/1/2025</a:t>
            </a:fld>
            <a:endParaRPr lang="en-US"/>
          </a:p>
        </p:txBody>
      </p:sp>
      <p:sp>
        <p:nvSpPr>
          <p:cNvPr id="3" name="Footer Placeholder 2">
            <a:extLst>
              <a:ext uri="{FF2B5EF4-FFF2-40B4-BE49-F238E27FC236}">
                <a16:creationId xmlns:a16="http://schemas.microsoft.com/office/drawing/2014/main" id="{E02A258B-F0E3-38EB-36E1-8F3B25624E4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D1DEACA1-B032-01D5-CA9E-82A539F43CB5}"/>
              </a:ext>
            </a:extLst>
          </p:cNvPr>
          <p:cNvSpPr>
            <a:spLocks noGrp="1"/>
          </p:cNvSpPr>
          <p:nvPr>
            <p:ph type="sldNum" sz="quarter" idx="12"/>
          </p:nvPr>
        </p:nvSpPr>
        <p:spPr>
          <a:xfrm>
            <a:off x="8610600" y="6356350"/>
            <a:ext cx="2743200" cy="365125"/>
          </a:xfrm>
          <a:prstGeom prst="rect">
            <a:avLst/>
          </a:prstGeom>
        </p:spPr>
        <p:txBody>
          <a:bodyPr/>
          <a:lstStyle/>
          <a:p>
            <a:fld id="{BCA050ED-9579-43FC-9DF7-9870C094492C}" type="slidenum">
              <a:rPr lang="en-US" smtClean="0"/>
              <a:t>‹#›</a:t>
            </a:fld>
            <a:endParaRPr lang="en-US"/>
          </a:p>
        </p:txBody>
      </p:sp>
    </p:spTree>
    <p:extLst>
      <p:ext uri="{BB962C8B-B14F-4D97-AF65-F5344CB8AC3E}">
        <p14:creationId xmlns:p14="http://schemas.microsoft.com/office/powerpoint/2010/main" val="181008811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6AFF0C-EC5A-5C17-E1EE-31893F6305A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B7F1C6B-AEBD-C6CE-D764-2C66CAD0F0F2}"/>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C21AE2-740E-D22E-313E-4EA3960D9B2F}"/>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B4A24E-9810-5BDA-8545-98C000CA4975}"/>
              </a:ext>
            </a:extLst>
          </p:cNvPr>
          <p:cNvSpPr>
            <a:spLocks noGrp="1"/>
          </p:cNvSpPr>
          <p:nvPr>
            <p:ph type="dt" sz="half" idx="10"/>
          </p:nvPr>
        </p:nvSpPr>
        <p:spPr>
          <a:xfrm>
            <a:off x="838200" y="6356350"/>
            <a:ext cx="2743200" cy="365125"/>
          </a:xfrm>
          <a:prstGeom prst="rect">
            <a:avLst/>
          </a:prstGeom>
        </p:spPr>
        <p:txBody>
          <a:bodyPr/>
          <a:lstStyle/>
          <a:p>
            <a:fld id="{2ABC9198-B17F-4F05-8BF0-DC45B6F24C4B}" type="datetimeFigureOut">
              <a:rPr lang="en-US" smtClean="0"/>
              <a:t>5/1/2025</a:t>
            </a:fld>
            <a:endParaRPr lang="en-US"/>
          </a:p>
        </p:txBody>
      </p:sp>
      <p:sp>
        <p:nvSpPr>
          <p:cNvPr id="6" name="Footer Placeholder 5">
            <a:extLst>
              <a:ext uri="{FF2B5EF4-FFF2-40B4-BE49-F238E27FC236}">
                <a16:creationId xmlns:a16="http://schemas.microsoft.com/office/drawing/2014/main" id="{A552DF00-5561-B015-9C1F-6DB24ED686C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94E28CEA-974A-4581-87F9-46833FE97918}"/>
              </a:ext>
            </a:extLst>
          </p:cNvPr>
          <p:cNvSpPr>
            <a:spLocks noGrp="1"/>
          </p:cNvSpPr>
          <p:nvPr>
            <p:ph type="sldNum" sz="quarter" idx="12"/>
          </p:nvPr>
        </p:nvSpPr>
        <p:spPr>
          <a:xfrm>
            <a:off x="8610600" y="6356350"/>
            <a:ext cx="2743200" cy="365125"/>
          </a:xfrm>
          <a:prstGeom prst="rect">
            <a:avLst/>
          </a:prstGeom>
        </p:spPr>
        <p:txBody>
          <a:bodyPr/>
          <a:lstStyle/>
          <a:p>
            <a:fld id="{BCA050ED-9579-43FC-9DF7-9870C094492C}" type="slidenum">
              <a:rPr lang="en-US" smtClean="0"/>
              <a:t>‹#›</a:t>
            </a:fld>
            <a:endParaRPr lang="en-US"/>
          </a:p>
        </p:txBody>
      </p:sp>
    </p:spTree>
    <p:extLst>
      <p:ext uri="{BB962C8B-B14F-4D97-AF65-F5344CB8AC3E}">
        <p14:creationId xmlns:p14="http://schemas.microsoft.com/office/powerpoint/2010/main" val="5977663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37F944-E553-FB4C-21A3-09347C0083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234EC89B-F7D0-28EC-5FC4-9743CB2A939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098C7E7-B579-32DD-A07E-47C658CC33E2}"/>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AEC58BC-2B5E-A6B1-5C20-684AD8F346AF}"/>
              </a:ext>
            </a:extLst>
          </p:cNvPr>
          <p:cNvSpPr>
            <a:spLocks noGrp="1"/>
          </p:cNvSpPr>
          <p:nvPr>
            <p:ph type="dt" sz="half" idx="10"/>
          </p:nvPr>
        </p:nvSpPr>
        <p:spPr>
          <a:xfrm>
            <a:off x="838200" y="6356350"/>
            <a:ext cx="2743200" cy="365125"/>
          </a:xfrm>
          <a:prstGeom prst="rect">
            <a:avLst/>
          </a:prstGeom>
        </p:spPr>
        <p:txBody>
          <a:bodyPr/>
          <a:lstStyle/>
          <a:p>
            <a:fld id="{2ABC9198-B17F-4F05-8BF0-DC45B6F24C4B}" type="datetimeFigureOut">
              <a:rPr lang="en-US" smtClean="0"/>
              <a:t>5/1/2025</a:t>
            </a:fld>
            <a:endParaRPr lang="en-US"/>
          </a:p>
        </p:txBody>
      </p:sp>
      <p:sp>
        <p:nvSpPr>
          <p:cNvPr id="6" name="Footer Placeholder 5">
            <a:extLst>
              <a:ext uri="{FF2B5EF4-FFF2-40B4-BE49-F238E27FC236}">
                <a16:creationId xmlns:a16="http://schemas.microsoft.com/office/drawing/2014/main" id="{A9C5E13D-4BCE-BADE-1196-5B7134F6323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49E4FB20-EB76-96BD-CE99-B88E388F3230}"/>
              </a:ext>
            </a:extLst>
          </p:cNvPr>
          <p:cNvSpPr>
            <a:spLocks noGrp="1"/>
          </p:cNvSpPr>
          <p:nvPr>
            <p:ph type="sldNum" sz="quarter" idx="12"/>
          </p:nvPr>
        </p:nvSpPr>
        <p:spPr>
          <a:xfrm>
            <a:off x="8610600" y="6356350"/>
            <a:ext cx="2743200" cy="365125"/>
          </a:xfrm>
          <a:prstGeom prst="rect">
            <a:avLst/>
          </a:prstGeom>
        </p:spPr>
        <p:txBody>
          <a:bodyPr/>
          <a:lstStyle/>
          <a:p>
            <a:fld id="{BCA050ED-9579-43FC-9DF7-9870C094492C}" type="slidenum">
              <a:rPr lang="en-US" smtClean="0"/>
              <a:t>‹#›</a:t>
            </a:fld>
            <a:endParaRPr lang="en-US"/>
          </a:p>
        </p:txBody>
      </p:sp>
    </p:spTree>
    <p:extLst>
      <p:ext uri="{BB962C8B-B14F-4D97-AF65-F5344CB8AC3E}">
        <p14:creationId xmlns:p14="http://schemas.microsoft.com/office/powerpoint/2010/main" val="3539486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CEB80A-604D-7F4B-27E3-800A775755E6}"/>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2DA82EB-1FED-23C4-1887-413CE5E2DDF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C9C441-3E83-9365-9329-AC9BD9CD0529}"/>
              </a:ext>
            </a:extLst>
          </p:cNvPr>
          <p:cNvSpPr>
            <a:spLocks noGrp="1"/>
          </p:cNvSpPr>
          <p:nvPr>
            <p:ph type="dt" sz="half" idx="10"/>
          </p:nvPr>
        </p:nvSpPr>
        <p:spPr>
          <a:xfrm>
            <a:off x="838200" y="6356350"/>
            <a:ext cx="2743200" cy="365125"/>
          </a:xfrm>
          <a:prstGeom prst="rect">
            <a:avLst/>
          </a:prstGeom>
        </p:spPr>
        <p:txBody>
          <a:bodyPr/>
          <a:lstStyle/>
          <a:p>
            <a:fld id="{2ABC9198-B17F-4F05-8BF0-DC45B6F24C4B}" type="datetimeFigureOut">
              <a:rPr lang="en-US" smtClean="0"/>
              <a:t>5/1/2025</a:t>
            </a:fld>
            <a:endParaRPr lang="en-US"/>
          </a:p>
        </p:txBody>
      </p:sp>
      <p:sp>
        <p:nvSpPr>
          <p:cNvPr id="5" name="Footer Placeholder 4">
            <a:extLst>
              <a:ext uri="{FF2B5EF4-FFF2-40B4-BE49-F238E27FC236}">
                <a16:creationId xmlns:a16="http://schemas.microsoft.com/office/drawing/2014/main" id="{9CCF7BA0-9B8A-BA7D-7E16-B81A514B8DD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5FE5C4F-E849-6C36-3E75-A978C2696B7F}"/>
              </a:ext>
            </a:extLst>
          </p:cNvPr>
          <p:cNvSpPr>
            <a:spLocks noGrp="1"/>
          </p:cNvSpPr>
          <p:nvPr>
            <p:ph type="sldNum" sz="quarter" idx="12"/>
          </p:nvPr>
        </p:nvSpPr>
        <p:spPr>
          <a:xfrm>
            <a:off x="8610600" y="6356350"/>
            <a:ext cx="2743200" cy="365125"/>
          </a:xfrm>
          <a:prstGeom prst="rect">
            <a:avLst/>
          </a:prstGeom>
        </p:spPr>
        <p:txBody>
          <a:bodyPr/>
          <a:lstStyle/>
          <a:p>
            <a:fld id="{BCA050ED-9579-43FC-9DF7-9870C094492C}" type="slidenum">
              <a:rPr lang="en-US" smtClean="0"/>
              <a:t>‹#›</a:t>
            </a:fld>
            <a:endParaRPr lang="en-US"/>
          </a:p>
        </p:txBody>
      </p:sp>
    </p:spTree>
    <p:extLst>
      <p:ext uri="{BB962C8B-B14F-4D97-AF65-F5344CB8AC3E}">
        <p14:creationId xmlns:p14="http://schemas.microsoft.com/office/powerpoint/2010/main" val="395250612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58FE3E8-8A61-DC74-0DE2-2C60F22FFBC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10657AF-8432-27D4-1112-1D3C2FFE4B64}"/>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35B40B6-E3E1-154B-D68F-57218F56CE38}"/>
              </a:ext>
            </a:extLst>
          </p:cNvPr>
          <p:cNvSpPr>
            <a:spLocks noGrp="1"/>
          </p:cNvSpPr>
          <p:nvPr>
            <p:ph type="dt" sz="half" idx="10"/>
          </p:nvPr>
        </p:nvSpPr>
        <p:spPr>
          <a:xfrm>
            <a:off x="838200" y="6356350"/>
            <a:ext cx="2743200" cy="365125"/>
          </a:xfrm>
          <a:prstGeom prst="rect">
            <a:avLst/>
          </a:prstGeom>
        </p:spPr>
        <p:txBody>
          <a:bodyPr/>
          <a:lstStyle/>
          <a:p>
            <a:fld id="{2ABC9198-B17F-4F05-8BF0-DC45B6F24C4B}" type="datetimeFigureOut">
              <a:rPr lang="en-US" smtClean="0"/>
              <a:t>5/1/2025</a:t>
            </a:fld>
            <a:endParaRPr lang="en-US"/>
          </a:p>
        </p:txBody>
      </p:sp>
      <p:sp>
        <p:nvSpPr>
          <p:cNvPr id="5" name="Footer Placeholder 4">
            <a:extLst>
              <a:ext uri="{FF2B5EF4-FFF2-40B4-BE49-F238E27FC236}">
                <a16:creationId xmlns:a16="http://schemas.microsoft.com/office/drawing/2014/main" id="{32CADC36-6AD1-633B-B9F9-58D210F7139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FDC5ECB9-0AC1-AEBE-CD52-97B59941EC95}"/>
              </a:ext>
            </a:extLst>
          </p:cNvPr>
          <p:cNvSpPr>
            <a:spLocks noGrp="1"/>
          </p:cNvSpPr>
          <p:nvPr>
            <p:ph type="sldNum" sz="quarter" idx="12"/>
          </p:nvPr>
        </p:nvSpPr>
        <p:spPr>
          <a:xfrm>
            <a:off x="8610600" y="6356350"/>
            <a:ext cx="2743200" cy="365125"/>
          </a:xfrm>
          <a:prstGeom prst="rect">
            <a:avLst/>
          </a:prstGeom>
        </p:spPr>
        <p:txBody>
          <a:bodyPr/>
          <a:lstStyle/>
          <a:p>
            <a:fld id="{BCA050ED-9579-43FC-9DF7-9870C094492C}" type="slidenum">
              <a:rPr lang="en-US" smtClean="0"/>
              <a:t>‹#›</a:t>
            </a:fld>
            <a:endParaRPr lang="en-US"/>
          </a:p>
        </p:txBody>
      </p:sp>
    </p:spTree>
    <p:extLst>
      <p:ext uri="{BB962C8B-B14F-4D97-AF65-F5344CB8AC3E}">
        <p14:creationId xmlns:p14="http://schemas.microsoft.com/office/powerpoint/2010/main" val="136171660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7D3A1F-1568-1F36-7FBF-7A8A4BF4A66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31384262-C40E-6C0F-35EA-F19BCC155E0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512A170-0325-C798-42B9-90B6BC97AF6A}"/>
              </a:ext>
            </a:extLst>
          </p:cNvPr>
          <p:cNvSpPr>
            <a:spLocks noGrp="1"/>
          </p:cNvSpPr>
          <p:nvPr>
            <p:ph type="dt" sz="half" idx="10"/>
          </p:nvPr>
        </p:nvSpPr>
        <p:spPr>
          <a:xfrm>
            <a:off x="838200" y="6356350"/>
            <a:ext cx="2743200" cy="365125"/>
          </a:xfrm>
          <a:prstGeom prst="rect">
            <a:avLst/>
          </a:prstGeom>
        </p:spPr>
        <p:txBody>
          <a:bodyPr/>
          <a:lstStyle/>
          <a:p>
            <a:fld id="{6C3B6D3A-57E7-499A-910F-B67218214F35}" type="datetimeFigureOut">
              <a:rPr lang="en-US" smtClean="0"/>
              <a:t>5/1/2025</a:t>
            </a:fld>
            <a:endParaRPr lang="en-US"/>
          </a:p>
        </p:txBody>
      </p:sp>
      <p:sp>
        <p:nvSpPr>
          <p:cNvPr id="5" name="Footer Placeholder 4">
            <a:extLst>
              <a:ext uri="{FF2B5EF4-FFF2-40B4-BE49-F238E27FC236}">
                <a16:creationId xmlns:a16="http://schemas.microsoft.com/office/drawing/2014/main" id="{B3F38956-6F02-9FC1-8B82-2DEDFAA64EB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8B357CA-7BB1-6CD0-EB42-B2EA50760EE2}"/>
              </a:ext>
            </a:extLst>
          </p:cNvPr>
          <p:cNvSpPr>
            <a:spLocks noGrp="1"/>
          </p:cNvSpPr>
          <p:nvPr>
            <p:ph type="sldNum" sz="quarter" idx="12"/>
          </p:nvPr>
        </p:nvSpPr>
        <p:spPr>
          <a:xfrm>
            <a:off x="8610600" y="6356350"/>
            <a:ext cx="2743200" cy="365125"/>
          </a:xfrm>
          <a:prstGeom prst="rect">
            <a:avLst/>
          </a:prstGeom>
        </p:spPr>
        <p:txBody>
          <a:bodyPr/>
          <a:lstStyle/>
          <a:p>
            <a:fld id="{8955B42D-B532-41E7-B67F-81F0C022DFC4}" type="slidenum">
              <a:rPr lang="en-US" smtClean="0"/>
              <a:t>‹#›</a:t>
            </a:fld>
            <a:endParaRPr lang="en-US"/>
          </a:p>
        </p:txBody>
      </p:sp>
    </p:spTree>
    <p:extLst>
      <p:ext uri="{BB962C8B-B14F-4D97-AF65-F5344CB8AC3E}">
        <p14:creationId xmlns:p14="http://schemas.microsoft.com/office/powerpoint/2010/main" val="25604356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4A7167-428C-6F1E-2881-03C0E3157BC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26D46D4-5134-DF12-9656-968F6E7AB74D}"/>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07E1062-CD94-A940-152C-28D41D8C812C}"/>
              </a:ext>
            </a:extLst>
          </p:cNvPr>
          <p:cNvSpPr>
            <a:spLocks noGrp="1"/>
          </p:cNvSpPr>
          <p:nvPr>
            <p:ph type="dt" sz="half" idx="10"/>
          </p:nvPr>
        </p:nvSpPr>
        <p:spPr>
          <a:xfrm>
            <a:off x="838200" y="6356350"/>
            <a:ext cx="2743200" cy="365125"/>
          </a:xfrm>
          <a:prstGeom prst="rect">
            <a:avLst/>
          </a:prstGeom>
        </p:spPr>
        <p:txBody>
          <a:bodyPr/>
          <a:lstStyle/>
          <a:p>
            <a:fld id="{6C3B6D3A-57E7-499A-910F-B67218214F35}" type="datetimeFigureOut">
              <a:rPr lang="en-US" smtClean="0"/>
              <a:t>5/1/2025</a:t>
            </a:fld>
            <a:endParaRPr lang="en-US"/>
          </a:p>
        </p:txBody>
      </p:sp>
      <p:sp>
        <p:nvSpPr>
          <p:cNvPr id="5" name="Footer Placeholder 4">
            <a:extLst>
              <a:ext uri="{FF2B5EF4-FFF2-40B4-BE49-F238E27FC236}">
                <a16:creationId xmlns:a16="http://schemas.microsoft.com/office/drawing/2014/main" id="{350B6675-A559-8B4B-ED50-FCFA55478D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8C25B4C4-8E27-6C75-908E-2E4E5891D6FA}"/>
              </a:ext>
            </a:extLst>
          </p:cNvPr>
          <p:cNvSpPr>
            <a:spLocks noGrp="1"/>
          </p:cNvSpPr>
          <p:nvPr>
            <p:ph type="sldNum" sz="quarter" idx="12"/>
          </p:nvPr>
        </p:nvSpPr>
        <p:spPr>
          <a:xfrm>
            <a:off x="8610600" y="6356350"/>
            <a:ext cx="2743200" cy="365125"/>
          </a:xfrm>
          <a:prstGeom prst="rect">
            <a:avLst/>
          </a:prstGeom>
        </p:spPr>
        <p:txBody>
          <a:bodyPr/>
          <a:lstStyle/>
          <a:p>
            <a:fld id="{8955B42D-B532-41E7-B67F-81F0C022DFC4}" type="slidenum">
              <a:rPr lang="en-US" smtClean="0"/>
              <a:t>‹#›</a:t>
            </a:fld>
            <a:endParaRPr lang="en-US"/>
          </a:p>
        </p:txBody>
      </p:sp>
    </p:spTree>
    <p:extLst>
      <p:ext uri="{BB962C8B-B14F-4D97-AF65-F5344CB8AC3E}">
        <p14:creationId xmlns:p14="http://schemas.microsoft.com/office/powerpoint/2010/main" val="384762502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6F1523-E8D9-09D1-C6AA-DB0A4EEE105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D97C274-D258-93EF-CBEF-C87CDE15FCA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F2F16B1-AEE6-DE6A-2560-F45EB250C23A}"/>
              </a:ext>
            </a:extLst>
          </p:cNvPr>
          <p:cNvSpPr>
            <a:spLocks noGrp="1"/>
          </p:cNvSpPr>
          <p:nvPr>
            <p:ph type="dt" sz="half" idx="10"/>
          </p:nvPr>
        </p:nvSpPr>
        <p:spPr>
          <a:xfrm>
            <a:off x="838200" y="6356350"/>
            <a:ext cx="2743200" cy="365125"/>
          </a:xfrm>
          <a:prstGeom prst="rect">
            <a:avLst/>
          </a:prstGeom>
        </p:spPr>
        <p:txBody>
          <a:bodyPr/>
          <a:lstStyle/>
          <a:p>
            <a:fld id="{6C3B6D3A-57E7-499A-910F-B67218214F35}" type="datetimeFigureOut">
              <a:rPr lang="en-US" smtClean="0"/>
              <a:t>5/1/2025</a:t>
            </a:fld>
            <a:endParaRPr lang="en-US"/>
          </a:p>
        </p:txBody>
      </p:sp>
      <p:sp>
        <p:nvSpPr>
          <p:cNvPr id="5" name="Footer Placeholder 4">
            <a:extLst>
              <a:ext uri="{FF2B5EF4-FFF2-40B4-BE49-F238E27FC236}">
                <a16:creationId xmlns:a16="http://schemas.microsoft.com/office/drawing/2014/main" id="{400BD218-3519-4B80-B0FB-E582C13EC2A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64DBB53-4345-119B-C978-1019814963A3}"/>
              </a:ext>
            </a:extLst>
          </p:cNvPr>
          <p:cNvSpPr>
            <a:spLocks noGrp="1"/>
          </p:cNvSpPr>
          <p:nvPr>
            <p:ph type="sldNum" sz="quarter" idx="12"/>
          </p:nvPr>
        </p:nvSpPr>
        <p:spPr>
          <a:xfrm>
            <a:off x="8610600" y="6356350"/>
            <a:ext cx="2743200" cy="365125"/>
          </a:xfrm>
          <a:prstGeom prst="rect">
            <a:avLst/>
          </a:prstGeom>
        </p:spPr>
        <p:txBody>
          <a:bodyPr/>
          <a:lstStyle/>
          <a:p>
            <a:fld id="{8955B42D-B532-41E7-B67F-81F0C022DFC4}" type="slidenum">
              <a:rPr lang="en-US" smtClean="0"/>
              <a:t>‹#›</a:t>
            </a:fld>
            <a:endParaRPr lang="en-US"/>
          </a:p>
        </p:txBody>
      </p:sp>
    </p:spTree>
    <p:extLst>
      <p:ext uri="{BB962C8B-B14F-4D97-AF65-F5344CB8AC3E}">
        <p14:creationId xmlns:p14="http://schemas.microsoft.com/office/powerpoint/2010/main" val="27982925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50BA8A-897B-3D57-0C32-B46F950E4EF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5F4B260-142D-CC2D-1631-7838E578954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85035DB-B44E-615E-5FC0-D841E4A4DF03}"/>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D1DD794-A58C-5ACE-49AA-EF7A985AE67F}"/>
              </a:ext>
            </a:extLst>
          </p:cNvPr>
          <p:cNvSpPr>
            <a:spLocks noGrp="1"/>
          </p:cNvSpPr>
          <p:nvPr>
            <p:ph type="dt" sz="half" idx="10"/>
          </p:nvPr>
        </p:nvSpPr>
        <p:spPr>
          <a:xfrm>
            <a:off x="838200" y="6356350"/>
            <a:ext cx="2743200" cy="365125"/>
          </a:xfrm>
          <a:prstGeom prst="rect">
            <a:avLst/>
          </a:prstGeom>
        </p:spPr>
        <p:txBody>
          <a:bodyPr/>
          <a:lstStyle/>
          <a:p>
            <a:fld id="{6C3B6D3A-57E7-499A-910F-B67218214F35}" type="datetimeFigureOut">
              <a:rPr lang="en-US" smtClean="0"/>
              <a:t>5/1/2025</a:t>
            </a:fld>
            <a:endParaRPr lang="en-US"/>
          </a:p>
        </p:txBody>
      </p:sp>
      <p:sp>
        <p:nvSpPr>
          <p:cNvPr id="6" name="Footer Placeholder 5">
            <a:extLst>
              <a:ext uri="{FF2B5EF4-FFF2-40B4-BE49-F238E27FC236}">
                <a16:creationId xmlns:a16="http://schemas.microsoft.com/office/drawing/2014/main" id="{7B83D49A-4F31-A5FA-71A3-4D849E9DD8D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535791B-69A8-5827-30AA-0C60430840C0}"/>
              </a:ext>
            </a:extLst>
          </p:cNvPr>
          <p:cNvSpPr>
            <a:spLocks noGrp="1"/>
          </p:cNvSpPr>
          <p:nvPr>
            <p:ph type="sldNum" sz="quarter" idx="12"/>
          </p:nvPr>
        </p:nvSpPr>
        <p:spPr>
          <a:xfrm>
            <a:off x="8610600" y="6356350"/>
            <a:ext cx="2743200" cy="365125"/>
          </a:xfrm>
          <a:prstGeom prst="rect">
            <a:avLst/>
          </a:prstGeom>
        </p:spPr>
        <p:txBody>
          <a:bodyPr/>
          <a:lstStyle/>
          <a:p>
            <a:fld id="{8955B42D-B532-41E7-B67F-81F0C022DFC4}" type="slidenum">
              <a:rPr lang="en-US" smtClean="0"/>
              <a:t>‹#›</a:t>
            </a:fld>
            <a:endParaRPr lang="en-US"/>
          </a:p>
        </p:txBody>
      </p:sp>
    </p:spTree>
    <p:extLst>
      <p:ext uri="{BB962C8B-B14F-4D97-AF65-F5344CB8AC3E}">
        <p14:creationId xmlns:p14="http://schemas.microsoft.com/office/powerpoint/2010/main" val="123677381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56A072-A46B-9683-49E9-40BA69561885}"/>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68BBDBD8-F532-5B5A-AA9A-005AB74F8F33}"/>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2006491-0945-C022-FD08-2646C76BCFF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938C5FF-B285-0B52-D0F6-2B1334E31F49}"/>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449633C-B8D7-03F4-A50A-07E147AC25C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14CA3607-AA60-B01C-4837-B974E368AD22}"/>
              </a:ext>
            </a:extLst>
          </p:cNvPr>
          <p:cNvSpPr>
            <a:spLocks noGrp="1"/>
          </p:cNvSpPr>
          <p:nvPr>
            <p:ph type="dt" sz="half" idx="10"/>
          </p:nvPr>
        </p:nvSpPr>
        <p:spPr>
          <a:xfrm>
            <a:off x="838200" y="6356350"/>
            <a:ext cx="2743200" cy="365125"/>
          </a:xfrm>
          <a:prstGeom prst="rect">
            <a:avLst/>
          </a:prstGeom>
        </p:spPr>
        <p:txBody>
          <a:bodyPr/>
          <a:lstStyle/>
          <a:p>
            <a:fld id="{6C3B6D3A-57E7-499A-910F-B67218214F35}" type="datetimeFigureOut">
              <a:rPr lang="en-US" smtClean="0"/>
              <a:t>5/1/2025</a:t>
            </a:fld>
            <a:endParaRPr lang="en-US"/>
          </a:p>
        </p:txBody>
      </p:sp>
      <p:sp>
        <p:nvSpPr>
          <p:cNvPr id="8" name="Footer Placeholder 7">
            <a:extLst>
              <a:ext uri="{FF2B5EF4-FFF2-40B4-BE49-F238E27FC236}">
                <a16:creationId xmlns:a16="http://schemas.microsoft.com/office/drawing/2014/main" id="{18222490-75F9-DFE5-28C7-D2A636D04C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19E244A1-A854-F370-738B-341F82BC8825}"/>
              </a:ext>
            </a:extLst>
          </p:cNvPr>
          <p:cNvSpPr>
            <a:spLocks noGrp="1"/>
          </p:cNvSpPr>
          <p:nvPr>
            <p:ph type="sldNum" sz="quarter" idx="12"/>
          </p:nvPr>
        </p:nvSpPr>
        <p:spPr>
          <a:xfrm>
            <a:off x="8610600" y="6356350"/>
            <a:ext cx="2743200" cy="365125"/>
          </a:xfrm>
          <a:prstGeom prst="rect">
            <a:avLst/>
          </a:prstGeom>
        </p:spPr>
        <p:txBody>
          <a:bodyPr/>
          <a:lstStyle/>
          <a:p>
            <a:fld id="{8955B42D-B532-41E7-B67F-81F0C022DFC4}" type="slidenum">
              <a:rPr lang="en-US" smtClean="0"/>
              <a:t>‹#›</a:t>
            </a:fld>
            <a:endParaRPr lang="en-US"/>
          </a:p>
        </p:txBody>
      </p:sp>
    </p:spTree>
    <p:extLst>
      <p:ext uri="{BB962C8B-B14F-4D97-AF65-F5344CB8AC3E}">
        <p14:creationId xmlns:p14="http://schemas.microsoft.com/office/powerpoint/2010/main" val="2020385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FBB264-4D99-2F55-19EB-08D1734B97FE}"/>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BCB286BA-A4BD-44C1-2C57-7C7F5F8439C0}"/>
              </a:ext>
            </a:extLst>
          </p:cNvPr>
          <p:cNvSpPr>
            <a:spLocks noGrp="1"/>
          </p:cNvSpPr>
          <p:nvPr>
            <p:ph type="dt" sz="half" idx="10"/>
          </p:nvPr>
        </p:nvSpPr>
        <p:spPr>
          <a:xfrm>
            <a:off x="838200" y="6356350"/>
            <a:ext cx="2743200" cy="365125"/>
          </a:xfrm>
          <a:prstGeom prst="rect">
            <a:avLst/>
          </a:prstGeom>
        </p:spPr>
        <p:txBody>
          <a:bodyPr/>
          <a:lstStyle/>
          <a:p>
            <a:fld id="{6C3B6D3A-57E7-499A-910F-B67218214F35}" type="datetimeFigureOut">
              <a:rPr lang="en-US" smtClean="0"/>
              <a:t>5/1/2025</a:t>
            </a:fld>
            <a:endParaRPr lang="en-US"/>
          </a:p>
        </p:txBody>
      </p:sp>
      <p:sp>
        <p:nvSpPr>
          <p:cNvPr id="4" name="Footer Placeholder 3">
            <a:extLst>
              <a:ext uri="{FF2B5EF4-FFF2-40B4-BE49-F238E27FC236}">
                <a16:creationId xmlns:a16="http://schemas.microsoft.com/office/drawing/2014/main" id="{F0DE1A71-EF1B-EAFD-1BAA-B3D887F6A20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01A0435-2861-4152-7228-5038690345C8}"/>
              </a:ext>
            </a:extLst>
          </p:cNvPr>
          <p:cNvSpPr>
            <a:spLocks noGrp="1"/>
          </p:cNvSpPr>
          <p:nvPr>
            <p:ph type="sldNum" sz="quarter" idx="12"/>
          </p:nvPr>
        </p:nvSpPr>
        <p:spPr>
          <a:xfrm>
            <a:off x="8610600" y="6356350"/>
            <a:ext cx="2743200" cy="365125"/>
          </a:xfrm>
          <a:prstGeom prst="rect">
            <a:avLst/>
          </a:prstGeom>
        </p:spPr>
        <p:txBody>
          <a:bodyPr/>
          <a:lstStyle/>
          <a:p>
            <a:fld id="{8955B42D-B532-41E7-B67F-81F0C022DFC4}" type="slidenum">
              <a:rPr lang="en-US" smtClean="0"/>
              <a:t>‹#›</a:t>
            </a:fld>
            <a:endParaRPr lang="en-US"/>
          </a:p>
        </p:txBody>
      </p:sp>
    </p:spTree>
    <p:extLst>
      <p:ext uri="{BB962C8B-B14F-4D97-AF65-F5344CB8AC3E}">
        <p14:creationId xmlns:p14="http://schemas.microsoft.com/office/powerpoint/2010/main" val="298890835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02C4F67-23D1-1915-EBAA-CAD677A366F5}"/>
              </a:ext>
            </a:extLst>
          </p:cNvPr>
          <p:cNvSpPr>
            <a:spLocks noGrp="1"/>
          </p:cNvSpPr>
          <p:nvPr>
            <p:ph type="dt" sz="half" idx="10"/>
          </p:nvPr>
        </p:nvSpPr>
        <p:spPr>
          <a:xfrm>
            <a:off x="838200" y="6356350"/>
            <a:ext cx="2743200" cy="365125"/>
          </a:xfrm>
          <a:prstGeom prst="rect">
            <a:avLst/>
          </a:prstGeom>
        </p:spPr>
        <p:txBody>
          <a:bodyPr/>
          <a:lstStyle/>
          <a:p>
            <a:fld id="{6C3B6D3A-57E7-499A-910F-B67218214F35}" type="datetimeFigureOut">
              <a:rPr lang="en-US" smtClean="0"/>
              <a:t>5/1/2025</a:t>
            </a:fld>
            <a:endParaRPr lang="en-US"/>
          </a:p>
        </p:txBody>
      </p:sp>
      <p:sp>
        <p:nvSpPr>
          <p:cNvPr id="3" name="Footer Placeholder 2">
            <a:extLst>
              <a:ext uri="{FF2B5EF4-FFF2-40B4-BE49-F238E27FC236}">
                <a16:creationId xmlns:a16="http://schemas.microsoft.com/office/drawing/2014/main" id="{6E0F9EA0-16D0-60AF-5B14-CF55F9109C1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BEAC6A12-8173-82FC-3773-7F88091368E7}"/>
              </a:ext>
            </a:extLst>
          </p:cNvPr>
          <p:cNvSpPr>
            <a:spLocks noGrp="1"/>
          </p:cNvSpPr>
          <p:nvPr>
            <p:ph type="sldNum" sz="quarter" idx="12"/>
          </p:nvPr>
        </p:nvSpPr>
        <p:spPr>
          <a:xfrm>
            <a:off x="8610600" y="6356350"/>
            <a:ext cx="2743200" cy="365125"/>
          </a:xfrm>
          <a:prstGeom prst="rect">
            <a:avLst/>
          </a:prstGeom>
        </p:spPr>
        <p:txBody>
          <a:bodyPr/>
          <a:lstStyle/>
          <a:p>
            <a:fld id="{8955B42D-B532-41E7-B67F-81F0C022DFC4}" type="slidenum">
              <a:rPr lang="en-US" smtClean="0"/>
              <a:t>‹#›</a:t>
            </a:fld>
            <a:endParaRPr lang="en-US"/>
          </a:p>
        </p:txBody>
      </p:sp>
    </p:spTree>
    <p:extLst>
      <p:ext uri="{BB962C8B-B14F-4D97-AF65-F5344CB8AC3E}">
        <p14:creationId xmlns:p14="http://schemas.microsoft.com/office/powerpoint/2010/main" val="189707315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743E7-00C7-2A4A-56DF-44099137836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E0DA8FD-FFBB-59B4-D90A-C450E43793E5}"/>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5C1EE2D-13A6-2EED-A001-7418E6EF4E4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80C5482-53BE-C91E-A2CE-83EBB852693D}"/>
              </a:ext>
            </a:extLst>
          </p:cNvPr>
          <p:cNvSpPr>
            <a:spLocks noGrp="1"/>
          </p:cNvSpPr>
          <p:nvPr>
            <p:ph type="dt" sz="half" idx="10"/>
          </p:nvPr>
        </p:nvSpPr>
        <p:spPr>
          <a:xfrm>
            <a:off x="838200" y="6356350"/>
            <a:ext cx="2743200" cy="365125"/>
          </a:xfrm>
          <a:prstGeom prst="rect">
            <a:avLst/>
          </a:prstGeom>
        </p:spPr>
        <p:txBody>
          <a:bodyPr/>
          <a:lstStyle/>
          <a:p>
            <a:fld id="{6C3B6D3A-57E7-499A-910F-B67218214F35}" type="datetimeFigureOut">
              <a:rPr lang="en-US" smtClean="0"/>
              <a:t>5/1/2025</a:t>
            </a:fld>
            <a:endParaRPr lang="en-US"/>
          </a:p>
        </p:txBody>
      </p:sp>
      <p:sp>
        <p:nvSpPr>
          <p:cNvPr id="6" name="Footer Placeholder 5">
            <a:extLst>
              <a:ext uri="{FF2B5EF4-FFF2-40B4-BE49-F238E27FC236}">
                <a16:creationId xmlns:a16="http://schemas.microsoft.com/office/drawing/2014/main" id="{EDECBFF6-B629-B02B-A06F-14538C2CE8D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E9323946-A4DC-F909-859E-F5D999270E9A}"/>
              </a:ext>
            </a:extLst>
          </p:cNvPr>
          <p:cNvSpPr>
            <a:spLocks noGrp="1"/>
          </p:cNvSpPr>
          <p:nvPr>
            <p:ph type="sldNum" sz="quarter" idx="12"/>
          </p:nvPr>
        </p:nvSpPr>
        <p:spPr>
          <a:xfrm>
            <a:off x="8610600" y="6356350"/>
            <a:ext cx="2743200" cy="365125"/>
          </a:xfrm>
          <a:prstGeom prst="rect">
            <a:avLst/>
          </a:prstGeom>
        </p:spPr>
        <p:txBody>
          <a:bodyPr/>
          <a:lstStyle/>
          <a:p>
            <a:fld id="{8955B42D-B532-41E7-B67F-81F0C022DFC4}" type="slidenum">
              <a:rPr lang="en-US" smtClean="0"/>
              <a:t>‹#›</a:t>
            </a:fld>
            <a:endParaRPr lang="en-US"/>
          </a:p>
        </p:txBody>
      </p:sp>
    </p:spTree>
    <p:extLst>
      <p:ext uri="{BB962C8B-B14F-4D97-AF65-F5344CB8AC3E}">
        <p14:creationId xmlns:p14="http://schemas.microsoft.com/office/powerpoint/2010/main" val="407654888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AEB08C-E754-9097-8B9F-7185F77B074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F773AF78-5788-ED06-5D64-A127BB509DBB}"/>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4C38F79C-1767-4012-DB1A-3344B2363A3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2ED76A-BEED-098D-C9B0-B32212432A00}"/>
              </a:ext>
            </a:extLst>
          </p:cNvPr>
          <p:cNvSpPr>
            <a:spLocks noGrp="1"/>
          </p:cNvSpPr>
          <p:nvPr>
            <p:ph type="dt" sz="half" idx="10"/>
          </p:nvPr>
        </p:nvSpPr>
        <p:spPr>
          <a:xfrm>
            <a:off x="838200" y="6356350"/>
            <a:ext cx="2743200" cy="365125"/>
          </a:xfrm>
          <a:prstGeom prst="rect">
            <a:avLst/>
          </a:prstGeom>
        </p:spPr>
        <p:txBody>
          <a:bodyPr/>
          <a:lstStyle/>
          <a:p>
            <a:fld id="{6C3B6D3A-57E7-499A-910F-B67218214F35}" type="datetimeFigureOut">
              <a:rPr lang="en-US" smtClean="0"/>
              <a:t>5/1/2025</a:t>
            </a:fld>
            <a:endParaRPr lang="en-US"/>
          </a:p>
        </p:txBody>
      </p:sp>
      <p:sp>
        <p:nvSpPr>
          <p:cNvPr id="6" name="Footer Placeholder 5">
            <a:extLst>
              <a:ext uri="{FF2B5EF4-FFF2-40B4-BE49-F238E27FC236}">
                <a16:creationId xmlns:a16="http://schemas.microsoft.com/office/drawing/2014/main" id="{F600A90A-8CDE-34D5-96AA-27C61AC6AA3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D3DE1BA-5D69-ADD4-CE48-496933480BBA}"/>
              </a:ext>
            </a:extLst>
          </p:cNvPr>
          <p:cNvSpPr>
            <a:spLocks noGrp="1"/>
          </p:cNvSpPr>
          <p:nvPr>
            <p:ph type="sldNum" sz="quarter" idx="12"/>
          </p:nvPr>
        </p:nvSpPr>
        <p:spPr>
          <a:xfrm>
            <a:off x="8610600" y="6356350"/>
            <a:ext cx="2743200" cy="365125"/>
          </a:xfrm>
          <a:prstGeom prst="rect">
            <a:avLst/>
          </a:prstGeom>
        </p:spPr>
        <p:txBody>
          <a:bodyPr/>
          <a:lstStyle/>
          <a:p>
            <a:fld id="{8955B42D-B532-41E7-B67F-81F0C022DFC4}" type="slidenum">
              <a:rPr lang="en-US" smtClean="0"/>
              <a:t>‹#›</a:t>
            </a:fld>
            <a:endParaRPr lang="en-US"/>
          </a:p>
        </p:txBody>
      </p:sp>
    </p:spTree>
    <p:extLst>
      <p:ext uri="{BB962C8B-B14F-4D97-AF65-F5344CB8AC3E}">
        <p14:creationId xmlns:p14="http://schemas.microsoft.com/office/powerpoint/2010/main" val="40812101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92BA73-1548-1AF7-2771-7D2C6EC830F2}"/>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CF86E09-E3F5-D257-9FF8-9A0B48BBFE88}"/>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5E3D85-B38D-0682-CB36-4329A12380FB}"/>
              </a:ext>
            </a:extLst>
          </p:cNvPr>
          <p:cNvSpPr>
            <a:spLocks noGrp="1"/>
          </p:cNvSpPr>
          <p:nvPr>
            <p:ph type="dt" sz="half" idx="10"/>
          </p:nvPr>
        </p:nvSpPr>
        <p:spPr>
          <a:xfrm>
            <a:off x="838200" y="6356350"/>
            <a:ext cx="2743200" cy="365125"/>
          </a:xfrm>
          <a:prstGeom prst="rect">
            <a:avLst/>
          </a:prstGeom>
        </p:spPr>
        <p:txBody>
          <a:bodyPr/>
          <a:lstStyle/>
          <a:p>
            <a:fld id="{6C3B6D3A-57E7-499A-910F-B67218214F35}" type="datetimeFigureOut">
              <a:rPr lang="en-US" smtClean="0"/>
              <a:t>5/1/2025</a:t>
            </a:fld>
            <a:endParaRPr lang="en-US"/>
          </a:p>
        </p:txBody>
      </p:sp>
      <p:sp>
        <p:nvSpPr>
          <p:cNvPr id="5" name="Footer Placeholder 4">
            <a:extLst>
              <a:ext uri="{FF2B5EF4-FFF2-40B4-BE49-F238E27FC236}">
                <a16:creationId xmlns:a16="http://schemas.microsoft.com/office/drawing/2014/main" id="{08B4DB0C-C71C-0B91-49C9-7876E362ED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76D193D-C76D-BB37-6052-69FB0255BABE}"/>
              </a:ext>
            </a:extLst>
          </p:cNvPr>
          <p:cNvSpPr>
            <a:spLocks noGrp="1"/>
          </p:cNvSpPr>
          <p:nvPr>
            <p:ph type="sldNum" sz="quarter" idx="12"/>
          </p:nvPr>
        </p:nvSpPr>
        <p:spPr>
          <a:xfrm>
            <a:off x="8610600" y="6356350"/>
            <a:ext cx="2743200" cy="365125"/>
          </a:xfrm>
          <a:prstGeom prst="rect">
            <a:avLst/>
          </a:prstGeom>
        </p:spPr>
        <p:txBody>
          <a:bodyPr/>
          <a:lstStyle/>
          <a:p>
            <a:fld id="{8955B42D-B532-41E7-B67F-81F0C022DFC4}" type="slidenum">
              <a:rPr lang="en-US" smtClean="0"/>
              <a:t>‹#›</a:t>
            </a:fld>
            <a:endParaRPr lang="en-US"/>
          </a:p>
        </p:txBody>
      </p:sp>
    </p:spTree>
    <p:extLst>
      <p:ext uri="{BB962C8B-B14F-4D97-AF65-F5344CB8AC3E}">
        <p14:creationId xmlns:p14="http://schemas.microsoft.com/office/powerpoint/2010/main" val="414518197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5B06C7D1-2B6E-E444-949C-59F0E41B728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F0092842-A8FA-FC5C-E88F-16DC0550F5C9}"/>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B55E006-85AB-9C96-523A-09EEB24564A9}"/>
              </a:ext>
            </a:extLst>
          </p:cNvPr>
          <p:cNvSpPr>
            <a:spLocks noGrp="1"/>
          </p:cNvSpPr>
          <p:nvPr>
            <p:ph type="dt" sz="half" idx="10"/>
          </p:nvPr>
        </p:nvSpPr>
        <p:spPr>
          <a:xfrm>
            <a:off x="838200" y="6356350"/>
            <a:ext cx="2743200" cy="365125"/>
          </a:xfrm>
          <a:prstGeom prst="rect">
            <a:avLst/>
          </a:prstGeom>
        </p:spPr>
        <p:txBody>
          <a:bodyPr/>
          <a:lstStyle/>
          <a:p>
            <a:fld id="{6C3B6D3A-57E7-499A-910F-B67218214F35}" type="datetimeFigureOut">
              <a:rPr lang="en-US" smtClean="0"/>
              <a:t>5/1/2025</a:t>
            </a:fld>
            <a:endParaRPr lang="en-US"/>
          </a:p>
        </p:txBody>
      </p:sp>
      <p:sp>
        <p:nvSpPr>
          <p:cNvPr id="5" name="Footer Placeholder 4">
            <a:extLst>
              <a:ext uri="{FF2B5EF4-FFF2-40B4-BE49-F238E27FC236}">
                <a16:creationId xmlns:a16="http://schemas.microsoft.com/office/drawing/2014/main" id="{5053B978-7387-AE7F-79C0-BE61EAF3668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4AA9530-198F-5AFD-728B-7FE8400468B3}"/>
              </a:ext>
            </a:extLst>
          </p:cNvPr>
          <p:cNvSpPr>
            <a:spLocks noGrp="1"/>
          </p:cNvSpPr>
          <p:nvPr>
            <p:ph type="sldNum" sz="quarter" idx="12"/>
          </p:nvPr>
        </p:nvSpPr>
        <p:spPr>
          <a:xfrm>
            <a:off x="8610600" y="6356350"/>
            <a:ext cx="2743200" cy="365125"/>
          </a:xfrm>
          <a:prstGeom prst="rect">
            <a:avLst/>
          </a:prstGeom>
        </p:spPr>
        <p:txBody>
          <a:bodyPr/>
          <a:lstStyle/>
          <a:p>
            <a:fld id="{8955B42D-B532-41E7-B67F-81F0C022DFC4}" type="slidenum">
              <a:rPr lang="en-US" smtClean="0"/>
              <a:t>‹#›</a:t>
            </a:fld>
            <a:endParaRPr lang="en-US"/>
          </a:p>
        </p:txBody>
      </p:sp>
    </p:spTree>
    <p:extLst>
      <p:ext uri="{BB962C8B-B14F-4D97-AF65-F5344CB8AC3E}">
        <p14:creationId xmlns:p14="http://schemas.microsoft.com/office/powerpoint/2010/main" val="12873128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371600" y="685800"/>
            <a:ext cx="9601200" cy="1485900"/>
          </a:xfrm>
        </p:spPr>
        <p:txBody>
          <a:bodyPr/>
          <a:lstStyle>
            <a:lvl1pPr>
              <a:defRPr>
                <a:solidFill>
                  <a:schemeClr val="tx2"/>
                </a:solidFill>
              </a:defRPr>
            </a:lvl1pPr>
          </a:lstStyle>
          <a:p>
            <a:r>
              <a:rPr lang="en-US"/>
              <a:t>Click to edit Master title style</a:t>
            </a:r>
          </a:p>
        </p:txBody>
      </p:sp>
      <p:sp>
        <p:nvSpPr>
          <p:cNvPr id="3" name="Text Placeholder 2"/>
          <p:cNvSpPr>
            <a:spLocks noGrp="1"/>
          </p:cNvSpPr>
          <p:nvPr>
            <p:ph type="body" idx="1"/>
          </p:nvPr>
        </p:nvSpPr>
        <p:spPr>
          <a:xfrm>
            <a:off x="1371600" y="2340864"/>
            <a:ext cx="4443984" cy="823912"/>
          </a:xfrm>
          <a:prstGeom prst="rect">
            <a:avLst/>
          </a:prstGeo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1371600" y="3305207"/>
            <a:ext cx="4443984" cy="2562193"/>
          </a:xfrm>
          <a:prstGeom prst="rect">
            <a:avLst/>
          </a:prstGeo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525014" y="2340864"/>
            <a:ext cx="4443984" cy="823912"/>
          </a:xfrm>
          <a:prstGeom prst="rect">
            <a:avLst/>
          </a:prstGeom>
        </p:spPr>
        <p:txBody>
          <a:bodyPr anchor="b">
            <a:noAutofit/>
          </a:bodyPr>
          <a:lstStyle>
            <a:lvl1pPr marL="0" indent="0">
              <a:lnSpc>
                <a:spcPct val="84000"/>
              </a:lnSpc>
              <a:spcBef>
                <a:spcPts val="0"/>
              </a:spcBef>
              <a:spcAft>
                <a:spcPts val="0"/>
              </a:spcAft>
              <a:buNone/>
              <a:defRPr sz="3000" b="0" baseline="0">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525014" y="3305207"/>
            <a:ext cx="4443984" cy="2562193"/>
          </a:xfrm>
          <a:prstGeom prst="rect">
            <a:avLst/>
          </a:prstGeom>
        </p:spPr>
        <p:txBody>
          <a:bodyPr/>
          <a:lstStyle>
            <a:lvl1pPr>
              <a:defRPr baseline="0">
                <a:solidFill>
                  <a:schemeClr val="tx2"/>
                </a:solidFill>
              </a:defRPr>
            </a:lvl1pPr>
            <a:lvl2pPr>
              <a:defRPr baseline="0">
                <a:solidFill>
                  <a:schemeClr val="tx2"/>
                </a:solidFill>
              </a:defRPr>
            </a:lvl2pPr>
            <a:lvl3pPr>
              <a:defRPr baseline="0">
                <a:solidFill>
                  <a:schemeClr val="tx2"/>
                </a:solidFill>
              </a:defRPr>
            </a:lvl3pPr>
            <a:lvl4pPr>
              <a:defRPr baseline="0">
                <a:solidFill>
                  <a:schemeClr val="tx2"/>
                </a:solidFill>
              </a:defRPr>
            </a:lvl4pPr>
            <a:lvl5pPr>
              <a:defRPr baseline="0">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1390650" y="6453386"/>
            <a:ext cx="1204572" cy="404614"/>
          </a:xfrm>
          <a:prstGeom prst="rect">
            <a:avLst/>
          </a:prstGeom>
        </p:spPr>
        <p:txBody>
          <a:bodyPr/>
          <a:lstStyle/>
          <a:p>
            <a:fld id="{87DE6118-2437-4B30-8E3C-4D2BE6020583}" type="datetimeFigureOut">
              <a:rPr lang="en-US" dirty="0"/>
              <a:t>5/1/2025</a:t>
            </a:fld>
            <a:endParaRPr lang="en-US"/>
          </a:p>
        </p:txBody>
      </p:sp>
      <p:sp>
        <p:nvSpPr>
          <p:cNvPr id="8" name="Footer Placeholder 7"/>
          <p:cNvSpPr>
            <a:spLocks noGrp="1"/>
          </p:cNvSpPr>
          <p:nvPr>
            <p:ph type="ftr" sz="quarter" idx="11"/>
          </p:nvPr>
        </p:nvSpPr>
        <p:spPr>
          <a:xfrm>
            <a:off x="2893564" y="6453386"/>
            <a:ext cx="6280830" cy="404614"/>
          </a:xfrm>
          <a:prstGeom prst="rect">
            <a:avLst/>
          </a:prstGeom>
        </p:spPr>
        <p:txBody>
          <a:bodyPr/>
          <a:lstStyle/>
          <a:p>
            <a:endParaRPr lang="en-US"/>
          </a:p>
        </p:txBody>
      </p:sp>
      <p:sp>
        <p:nvSpPr>
          <p:cNvPr id="9" name="Slide Number Placeholder 8"/>
          <p:cNvSpPr>
            <a:spLocks noGrp="1"/>
          </p:cNvSpPr>
          <p:nvPr>
            <p:ph type="sldNum" sz="quarter" idx="12"/>
          </p:nvPr>
        </p:nvSpPr>
        <p:spPr>
          <a:xfrm>
            <a:off x="9472736" y="6453386"/>
            <a:ext cx="1596292" cy="404614"/>
          </a:xfrm>
          <a:prstGeom prst="rect">
            <a:avLst/>
          </a:prstGeom>
        </p:spPr>
        <p:txBody>
          <a:bodyPr/>
          <a:lstStyle/>
          <a:p>
            <a:fld id="{69E57DC2-970A-4B3E-BB1C-7A09969E49DF}" type="slidenum">
              <a:rPr lang="en-US" dirty="0"/>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1390650" y="6453386"/>
            <a:ext cx="1204572" cy="404614"/>
          </a:xfrm>
          <a:prstGeom prst="rect">
            <a:avLst/>
          </a:prstGeom>
        </p:spPr>
        <p:txBody>
          <a:bodyPr/>
          <a:lstStyle/>
          <a:p>
            <a:fld id="{87DE6118-2437-4B30-8E3C-4D2BE6020583}" type="datetimeFigureOut">
              <a:rPr lang="en-US" dirty="0"/>
              <a:t>5/1/2025</a:t>
            </a:fld>
            <a:endParaRPr lang="en-US"/>
          </a:p>
        </p:txBody>
      </p:sp>
      <p:sp>
        <p:nvSpPr>
          <p:cNvPr id="3" name="Footer Placeholder 2"/>
          <p:cNvSpPr>
            <a:spLocks noGrp="1"/>
          </p:cNvSpPr>
          <p:nvPr>
            <p:ph type="ftr" sz="quarter" idx="11"/>
          </p:nvPr>
        </p:nvSpPr>
        <p:spPr>
          <a:xfrm>
            <a:off x="2893564" y="6453386"/>
            <a:ext cx="6280830" cy="404614"/>
          </a:xfrm>
          <a:prstGeom prst="rect">
            <a:avLst/>
          </a:prstGeom>
        </p:spPr>
        <p:txBody>
          <a:bodyPr/>
          <a:lstStyle/>
          <a:p>
            <a:endParaRPr lang="en-US"/>
          </a:p>
        </p:txBody>
      </p:sp>
      <p:sp>
        <p:nvSpPr>
          <p:cNvPr id="4" name="Slide Number Placeholder 3"/>
          <p:cNvSpPr>
            <a:spLocks noGrp="1"/>
          </p:cNvSpPr>
          <p:nvPr>
            <p:ph type="sldNum" sz="quarter" idx="12"/>
          </p:nvPr>
        </p:nvSpPr>
        <p:spPr>
          <a:xfrm>
            <a:off x="9472736" y="6453386"/>
            <a:ext cx="1596292" cy="404614"/>
          </a:xfrm>
          <a:prstGeom prst="rect">
            <a:avLst/>
          </a:prstGeom>
        </p:spPr>
        <p:txBody>
          <a:bodyPr/>
          <a:lstStyle/>
          <a:p>
            <a:fld id="{69E57DC2-970A-4B3E-BB1C-7A09969E49DF}" type="slidenum">
              <a:rPr lang="en-US" dirty="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8" name="Rectangle 7" title="Background Shape"/>
          <p:cNvSpPr/>
          <p:nvPr/>
        </p:nvSpPr>
        <p:spPr>
          <a:xfrm>
            <a:off x="0" y="376"/>
            <a:ext cx="5303520" cy="685762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723900" y="685800"/>
            <a:ext cx="3855720" cy="2157884"/>
          </a:xfrm>
        </p:spPr>
        <p:txBody>
          <a:bodyPr anchor="t">
            <a:noAutofit/>
          </a:bodyPr>
          <a:lstStyle>
            <a:lvl1pPr>
              <a:lnSpc>
                <a:spcPct val="84000"/>
              </a:lnSpc>
              <a:defRPr sz="4800" baseline="0">
                <a:solidFill>
                  <a:schemeClr val="tx2"/>
                </a:solidFill>
              </a:defRPr>
            </a:lvl1pPr>
          </a:lstStyle>
          <a:p>
            <a:r>
              <a:rPr lang="en-US"/>
              <a:t>Click to edit Master title style</a:t>
            </a:r>
          </a:p>
        </p:txBody>
      </p:sp>
      <p:sp>
        <p:nvSpPr>
          <p:cNvPr id="3" name="Content Placeholder 2"/>
          <p:cNvSpPr>
            <a:spLocks noGrp="1"/>
          </p:cNvSpPr>
          <p:nvPr>
            <p:ph idx="1"/>
          </p:nvPr>
        </p:nvSpPr>
        <p:spPr>
          <a:xfrm>
            <a:off x="6256020" y="685801"/>
            <a:ext cx="5212080" cy="5175250"/>
          </a:xfrm>
          <a:prstGeom prst="rect">
            <a:avLst/>
          </a:prstGeom>
        </p:spPr>
        <p:txBody>
          <a:bodyPr/>
          <a:lstStyle>
            <a:lvl1pPr>
              <a:defRPr sz="2000"/>
            </a:lvl1pPr>
            <a:lvl2pPr>
              <a:defRPr sz="2000"/>
            </a:lvl2pPr>
            <a:lvl3pPr>
              <a:defRPr sz="1800"/>
            </a:lvl3pPr>
            <a:lvl4pPr>
              <a:defRPr sz="18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23900" y="2856344"/>
            <a:ext cx="3855720" cy="3011056"/>
          </a:xfrm>
          <a:prstGeom prst="rect">
            <a:avLst/>
          </a:prstGeom>
        </p:spPr>
        <p:txBody>
          <a:bodyPr/>
          <a:lstStyle>
            <a:lvl1pPr marL="0" indent="0">
              <a:lnSpc>
                <a:spcPct val="113000"/>
              </a:lnSpc>
              <a:spcBef>
                <a:spcPts val="0"/>
              </a:spcBef>
              <a:spcAft>
                <a:spcPts val="1500"/>
              </a:spcAft>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23900" y="6453386"/>
            <a:ext cx="1204572" cy="404614"/>
          </a:xfrm>
          <a:prstGeom prst="rect">
            <a:avLst/>
          </a:prstGeom>
        </p:spPr>
        <p:txBody>
          <a:bodyPr/>
          <a:lstStyle>
            <a:lvl1pPr>
              <a:defRPr>
                <a:solidFill>
                  <a:schemeClr val="tx2"/>
                </a:solidFill>
              </a:defRPr>
            </a:lvl1pPr>
          </a:lstStyle>
          <a:p>
            <a:fld id="{87DE6118-2437-4B30-8E3C-4D2BE6020583}" type="datetimeFigureOut">
              <a:rPr lang="en-US" dirty="0"/>
              <a:pPr/>
              <a:t>5/1/2025</a:t>
            </a:fld>
            <a:endParaRPr lang="en-US"/>
          </a:p>
        </p:txBody>
      </p:sp>
      <p:sp>
        <p:nvSpPr>
          <p:cNvPr id="6" name="Footer Placeholder 5"/>
          <p:cNvSpPr>
            <a:spLocks noGrp="1"/>
          </p:cNvSpPr>
          <p:nvPr>
            <p:ph type="ftr" sz="quarter" idx="11"/>
          </p:nvPr>
        </p:nvSpPr>
        <p:spPr>
          <a:xfrm>
            <a:off x="2205945" y="6453386"/>
            <a:ext cx="2373675" cy="404614"/>
          </a:xfrm>
          <a:prstGeom prst="rect">
            <a:avLst/>
          </a:prstGeom>
        </p:spPr>
        <p:txBody>
          <a:bodyPr/>
          <a:lstStyle>
            <a:lvl1pPr>
              <a:defRPr>
                <a:solidFill>
                  <a:schemeClr val="tx2"/>
                </a:solidFill>
              </a:defRPr>
            </a:lvl1pPr>
          </a:lstStyle>
          <a:p>
            <a:endParaRPr lang="en-US"/>
          </a:p>
        </p:txBody>
      </p:sp>
      <p:sp>
        <p:nvSpPr>
          <p:cNvPr id="7" name="Slide Number Placeholder 6"/>
          <p:cNvSpPr>
            <a:spLocks noGrp="1"/>
          </p:cNvSpPr>
          <p:nvPr>
            <p:ph type="sldNum" sz="quarter" idx="12"/>
          </p:nvPr>
        </p:nvSpPr>
        <p:spPr>
          <a:xfrm>
            <a:off x="9883140" y="6453386"/>
            <a:ext cx="1596292" cy="404614"/>
          </a:xfrm>
          <a:prstGeom prst="rect">
            <a:avLst/>
          </a:prstGeom>
        </p:spPr>
        <p:txBody>
          <a:bodyPr/>
          <a:lstStyle>
            <a:lvl1pPr>
              <a:defRPr>
                <a:solidFill>
                  <a:schemeClr val="tx2"/>
                </a:solidFill>
              </a:defRPr>
            </a:lvl1pPr>
          </a:lstStyle>
          <a:p>
            <a:fld id="{69E57DC2-970A-4B3E-BB1C-7A09969E49DF}" type="slidenum">
              <a:rPr lang="en-US" dirty="0"/>
              <a:pPr/>
              <a:t>‹#›</a:t>
            </a:fld>
            <a:endParaRPr lang="en-US"/>
          </a:p>
        </p:txBody>
      </p:sp>
      <p:sp>
        <p:nvSpPr>
          <p:cNvPr id="9" name="Rectangle 8" title="Divider Bar"/>
          <p:cNvSpPr/>
          <p:nvPr/>
        </p:nvSpPr>
        <p:spPr>
          <a:xfrm>
            <a:off x="5303520" y="376"/>
            <a:ext cx="2286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998433-4A23-F697-CDC3-F49DE43A815B}"/>
              </a:ext>
            </a:extLst>
          </p:cNvPr>
          <p:cNvSpPr>
            <a:spLocks noGrp="1"/>
          </p:cNvSpPr>
          <p:nvPr>
            <p:ph type="ctrTitle"/>
          </p:nvPr>
        </p:nvSpPr>
        <p:spPr>
          <a:xfrm>
            <a:off x="1145309" y="1099127"/>
            <a:ext cx="9144000" cy="1034618"/>
          </a:xfrm>
        </p:spPr>
        <p:txBody>
          <a:bodyPr anchor="b"/>
          <a:lstStyle>
            <a:lvl1pPr algn="ctr">
              <a:defRPr sz="6000"/>
            </a:lvl1pPr>
          </a:lstStyle>
          <a:p>
            <a:r>
              <a:rPr lang="en-US"/>
              <a:t>Click to edit Master title style</a:t>
            </a:r>
          </a:p>
        </p:txBody>
      </p:sp>
    </p:spTree>
    <p:extLst>
      <p:ext uri="{BB962C8B-B14F-4D97-AF65-F5344CB8AC3E}">
        <p14:creationId xmlns:p14="http://schemas.microsoft.com/office/powerpoint/2010/main" val="5573184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7006AD-F73F-532D-9D74-C9354ABD8BA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86174D-5267-8A23-429A-6237A134AC97}"/>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62A01E7-74F7-F17E-D8F1-D677183ED754}"/>
              </a:ext>
            </a:extLst>
          </p:cNvPr>
          <p:cNvSpPr>
            <a:spLocks noGrp="1"/>
          </p:cNvSpPr>
          <p:nvPr>
            <p:ph type="dt" sz="half" idx="10"/>
          </p:nvPr>
        </p:nvSpPr>
        <p:spPr>
          <a:xfrm>
            <a:off x="838200" y="6356350"/>
            <a:ext cx="2743200" cy="365125"/>
          </a:xfrm>
          <a:prstGeom prst="rect">
            <a:avLst/>
          </a:prstGeom>
        </p:spPr>
        <p:txBody>
          <a:bodyPr/>
          <a:lstStyle/>
          <a:p>
            <a:fld id="{2ABC9198-B17F-4F05-8BF0-DC45B6F24C4B}" type="datetimeFigureOut">
              <a:rPr lang="en-US" smtClean="0"/>
              <a:t>5/1/2025</a:t>
            </a:fld>
            <a:endParaRPr lang="en-US"/>
          </a:p>
        </p:txBody>
      </p:sp>
      <p:sp>
        <p:nvSpPr>
          <p:cNvPr id="5" name="Footer Placeholder 4">
            <a:extLst>
              <a:ext uri="{FF2B5EF4-FFF2-40B4-BE49-F238E27FC236}">
                <a16:creationId xmlns:a16="http://schemas.microsoft.com/office/drawing/2014/main" id="{7F6B9542-3BE9-0931-C547-301A910C32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6BB595B-8DEB-91F9-4DE4-882E89CCF7A7}"/>
              </a:ext>
            </a:extLst>
          </p:cNvPr>
          <p:cNvSpPr>
            <a:spLocks noGrp="1"/>
          </p:cNvSpPr>
          <p:nvPr>
            <p:ph type="sldNum" sz="quarter" idx="12"/>
          </p:nvPr>
        </p:nvSpPr>
        <p:spPr>
          <a:xfrm>
            <a:off x="8610600" y="6356350"/>
            <a:ext cx="2743200" cy="365125"/>
          </a:xfrm>
          <a:prstGeom prst="rect">
            <a:avLst/>
          </a:prstGeom>
        </p:spPr>
        <p:txBody>
          <a:bodyPr/>
          <a:lstStyle/>
          <a:p>
            <a:fld id="{BCA050ED-9579-43FC-9DF7-9870C094492C}" type="slidenum">
              <a:rPr lang="en-US" smtClean="0"/>
              <a:t>‹#›</a:t>
            </a:fld>
            <a:endParaRPr lang="en-US"/>
          </a:p>
        </p:txBody>
      </p:sp>
    </p:spTree>
    <p:extLst>
      <p:ext uri="{BB962C8B-B14F-4D97-AF65-F5344CB8AC3E}">
        <p14:creationId xmlns:p14="http://schemas.microsoft.com/office/powerpoint/2010/main" val="268811956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FB2A5B-542E-9ABE-DCCD-93846D8DE71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4106B41-7A56-BA32-3E1A-B520044C753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4B43DFB-C90D-F737-FFBB-E3D7686F269C}"/>
              </a:ext>
            </a:extLst>
          </p:cNvPr>
          <p:cNvSpPr>
            <a:spLocks noGrp="1"/>
          </p:cNvSpPr>
          <p:nvPr>
            <p:ph type="dt" sz="half" idx="10"/>
          </p:nvPr>
        </p:nvSpPr>
        <p:spPr>
          <a:xfrm>
            <a:off x="838200" y="6356350"/>
            <a:ext cx="2743200" cy="365125"/>
          </a:xfrm>
          <a:prstGeom prst="rect">
            <a:avLst/>
          </a:prstGeom>
        </p:spPr>
        <p:txBody>
          <a:bodyPr/>
          <a:lstStyle/>
          <a:p>
            <a:fld id="{2ABC9198-B17F-4F05-8BF0-DC45B6F24C4B}" type="datetimeFigureOut">
              <a:rPr lang="en-US" smtClean="0"/>
              <a:t>5/1/2025</a:t>
            </a:fld>
            <a:endParaRPr lang="en-US"/>
          </a:p>
        </p:txBody>
      </p:sp>
      <p:sp>
        <p:nvSpPr>
          <p:cNvPr id="5" name="Footer Placeholder 4">
            <a:extLst>
              <a:ext uri="{FF2B5EF4-FFF2-40B4-BE49-F238E27FC236}">
                <a16:creationId xmlns:a16="http://schemas.microsoft.com/office/drawing/2014/main" id="{E4D6F64E-5926-AE62-50DF-893AAD4213D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4ACC5FBA-66FF-C001-E107-345BEFEE83F6}"/>
              </a:ext>
            </a:extLst>
          </p:cNvPr>
          <p:cNvSpPr>
            <a:spLocks noGrp="1"/>
          </p:cNvSpPr>
          <p:nvPr>
            <p:ph type="sldNum" sz="quarter" idx="12"/>
          </p:nvPr>
        </p:nvSpPr>
        <p:spPr>
          <a:xfrm>
            <a:off x="8610600" y="6356350"/>
            <a:ext cx="2743200" cy="365125"/>
          </a:xfrm>
          <a:prstGeom prst="rect">
            <a:avLst/>
          </a:prstGeom>
        </p:spPr>
        <p:txBody>
          <a:bodyPr/>
          <a:lstStyle/>
          <a:p>
            <a:fld id="{BCA050ED-9579-43FC-9DF7-9870C094492C}" type="slidenum">
              <a:rPr lang="en-US" smtClean="0"/>
              <a:t>‹#›</a:t>
            </a:fld>
            <a:endParaRPr lang="en-US"/>
          </a:p>
        </p:txBody>
      </p:sp>
    </p:spTree>
    <p:extLst>
      <p:ext uri="{BB962C8B-B14F-4D97-AF65-F5344CB8AC3E}">
        <p14:creationId xmlns:p14="http://schemas.microsoft.com/office/powerpoint/2010/main" val="14989390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2A336B-6847-466F-07A3-2C2C58A635C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8443EB6-3FD9-0A12-8E12-94ACA16D0AD0}"/>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61D62F2-C339-09B8-6E8F-71BDC57FC5D1}"/>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FB405B7-2BDF-6404-C701-C478F207B769}"/>
              </a:ext>
            </a:extLst>
          </p:cNvPr>
          <p:cNvSpPr>
            <a:spLocks noGrp="1"/>
          </p:cNvSpPr>
          <p:nvPr>
            <p:ph type="dt" sz="half" idx="10"/>
          </p:nvPr>
        </p:nvSpPr>
        <p:spPr>
          <a:xfrm>
            <a:off x="838200" y="6356350"/>
            <a:ext cx="2743200" cy="365125"/>
          </a:xfrm>
          <a:prstGeom prst="rect">
            <a:avLst/>
          </a:prstGeom>
        </p:spPr>
        <p:txBody>
          <a:bodyPr/>
          <a:lstStyle/>
          <a:p>
            <a:fld id="{2ABC9198-B17F-4F05-8BF0-DC45B6F24C4B}" type="datetimeFigureOut">
              <a:rPr lang="en-US" smtClean="0"/>
              <a:t>5/1/2025</a:t>
            </a:fld>
            <a:endParaRPr lang="en-US"/>
          </a:p>
        </p:txBody>
      </p:sp>
      <p:sp>
        <p:nvSpPr>
          <p:cNvPr id="6" name="Footer Placeholder 5">
            <a:extLst>
              <a:ext uri="{FF2B5EF4-FFF2-40B4-BE49-F238E27FC236}">
                <a16:creationId xmlns:a16="http://schemas.microsoft.com/office/drawing/2014/main" id="{C2F83DF4-D5E7-33F4-95F3-4E89D13473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567248A-D98E-6391-9C39-A2EC5141C9AE}"/>
              </a:ext>
            </a:extLst>
          </p:cNvPr>
          <p:cNvSpPr>
            <a:spLocks noGrp="1"/>
          </p:cNvSpPr>
          <p:nvPr>
            <p:ph type="sldNum" sz="quarter" idx="12"/>
          </p:nvPr>
        </p:nvSpPr>
        <p:spPr>
          <a:xfrm>
            <a:off x="8610600" y="6356350"/>
            <a:ext cx="2743200" cy="365125"/>
          </a:xfrm>
          <a:prstGeom prst="rect">
            <a:avLst/>
          </a:prstGeom>
        </p:spPr>
        <p:txBody>
          <a:bodyPr/>
          <a:lstStyle/>
          <a:p>
            <a:fld id="{BCA050ED-9579-43FC-9DF7-9870C094492C}" type="slidenum">
              <a:rPr lang="en-US" smtClean="0"/>
              <a:t>‹#›</a:t>
            </a:fld>
            <a:endParaRPr lang="en-US"/>
          </a:p>
        </p:txBody>
      </p:sp>
    </p:spTree>
    <p:extLst>
      <p:ext uri="{BB962C8B-B14F-4D97-AF65-F5344CB8AC3E}">
        <p14:creationId xmlns:p14="http://schemas.microsoft.com/office/powerpoint/2010/main" val="2630452851"/>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1.jpe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3.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7">
            <a:lum/>
          </a:blip>
          <a:srcRect/>
          <a:stretch>
            <a:fillRect t="-9000" b="-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371600" y="685800"/>
            <a:ext cx="9601200" cy="1485900"/>
          </a:xfrm>
          <a:prstGeom prst="rect">
            <a:avLst/>
          </a:prstGeom>
        </p:spPr>
        <p:txBody>
          <a:bodyPr vert="horz" lIns="91440" tIns="45720" rIns="91440" bIns="45720" rtlCol="0" anchor="t">
            <a:normAutofit/>
          </a:bodyPr>
          <a:lstStyle/>
          <a:p>
            <a:r>
              <a:rPr lang="en-US"/>
              <a:t>Click to edit Master title style</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3" r:id="rId3"/>
    <p:sldLayoutId id="2147483655" r:id="rId4"/>
    <p:sldLayoutId id="2147483656" r:id="rId5"/>
  </p:sldLayoutIdLst>
  <p:txStyles>
    <p:titleStyle>
      <a:lvl1pPr algn="l" defTabSz="914400" rtl="0" eaLnBrk="1" latinLnBrk="0" hangingPunct="1">
        <a:lnSpc>
          <a:spcPct val="89000"/>
        </a:lnSpc>
        <a:spcBef>
          <a:spcPct val="0"/>
        </a:spcBef>
        <a:buNone/>
        <a:defRPr sz="4400" kern="1200" baseline="0">
          <a:solidFill>
            <a:schemeClr val="bg1"/>
          </a:solidFill>
          <a:latin typeface="+mj-lt"/>
          <a:ea typeface="+mj-ea"/>
          <a:cs typeface="+mj-cs"/>
        </a:defRPr>
      </a:lvl1pPr>
    </p:titleStyle>
    <p:body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400" kern="1200" baseline="0">
          <a:solidFill>
            <a:schemeClr val="tx2"/>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3" orient="horz" pos="1368">
          <p15:clr>
            <a:srgbClr val="F26B43"/>
          </p15:clr>
        </p15:guide>
        <p15:guide id="4" orient="horz" pos="1440">
          <p15:clr>
            <a:srgbClr val="F26B43"/>
          </p15:clr>
        </p15:guide>
        <p15:guide id="6" orient="horz" pos="3696">
          <p15:clr>
            <a:srgbClr val="F26B43"/>
          </p15:clr>
        </p15:guide>
        <p15:guide id="7" orient="horz" pos="432">
          <p15:clr>
            <a:srgbClr val="F26B43"/>
          </p15:clr>
        </p15:guide>
        <p15:guide id="8" orient="horz" pos="1512">
          <p15:clr>
            <a:srgbClr val="F26B43"/>
          </p15:clr>
        </p15:guide>
        <p15:guide id="9" pos="6912">
          <p15:clr>
            <a:srgbClr val="F26B43"/>
          </p15:clr>
        </p15:guide>
        <p15:guide id="10" pos="936">
          <p15:clr>
            <a:srgbClr val="F26B43"/>
          </p15:clr>
        </p15:guide>
        <p15:guide id="11" pos="864">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A57B3E6-98B7-E55B-DB12-E2CCC752D4C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235964713"/>
      </p:ext>
    </p:extLst>
  </p:cSld>
  <p:clrMap bg1="lt1" tx1="dk1" bg2="lt2" tx2="dk2" accent1="accent1" accent2="accent2" accent3="accent3" accent4="accent4" accent5="accent5" accent6="accent6" hlink="hlink" folHlink="folHlink"/>
  <p:sldLayoutIdLst>
    <p:sldLayoutId id="2147483658" r:id="rId1"/>
    <p:sldLayoutId id="2147483659" r:id="rId2"/>
    <p:sldLayoutId id="2147483660" r:id="rId3"/>
    <p:sldLayoutId id="2147483661" r:id="rId4"/>
    <p:sldLayoutId id="2147483662" r:id="rId5"/>
    <p:sldLayoutId id="2147483663" r:id="rId6"/>
    <p:sldLayoutId id="2147483664" r:id="rId7"/>
    <p:sldLayoutId id="2147483665" r:id="rId8"/>
    <p:sldLayoutId id="2147483666" r:id="rId9"/>
    <p:sldLayoutId id="2147483667" r:id="rId10"/>
    <p:sldLayoutId id="2147483668"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accent1"/>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0DEB8A0-C828-9A94-27D6-61D31B1329D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Tree>
    <p:extLst>
      <p:ext uri="{BB962C8B-B14F-4D97-AF65-F5344CB8AC3E}">
        <p14:creationId xmlns:p14="http://schemas.microsoft.com/office/powerpoint/2010/main" val="773260991"/>
      </p:ext>
    </p:extLst>
  </p:cSld>
  <p:clrMap bg1="lt1" tx1="dk1" bg2="lt2" tx2="dk2" accent1="accent1" accent2="accent2" accent3="accent3" accent4="accent4" accent5="accent5" accent6="accent6" hlink="hlink" folHlink="folHlink"/>
  <p:sldLayoutIdLst>
    <p:sldLayoutId id="2147483670" r:id="rId1"/>
    <p:sldLayoutId id="2147483671" r:id="rId2"/>
    <p:sldLayoutId id="2147483672" r:id="rId3"/>
    <p:sldLayoutId id="2147483673" r:id="rId4"/>
    <p:sldLayoutId id="2147483674" r:id="rId5"/>
    <p:sldLayoutId id="2147483675" r:id="rId6"/>
    <p:sldLayoutId id="2147483676" r:id="rId7"/>
    <p:sldLayoutId id="2147483677" r:id="rId8"/>
    <p:sldLayoutId id="2147483678" r:id="rId9"/>
    <p:sldLayoutId id="2147483679" r:id="rId10"/>
    <p:sldLayoutId id="2147483680" r:id="rId11"/>
  </p:sldLayoutIdLst>
  <p:txStyles>
    <p:titleStyle>
      <a:lvl1pPr algn="l" defTabSz="914400" rtl="0" eaLnBrk="1" latinLnBrk="0" hangingPunct="1">
        <a:lnSpc>
          <a:spcPct val="90000"/>
        </a:lnSpc>
        <a:spcBef>
          <a:spcPct val="0"/>
        </a:spcBef>
        <a:buNone/>
        <a:defRPr sz="4400" kern="1200">
          <a:solidFill>
            <a:schemeClr val="bg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5.jpg"/><Relationship Id="rId5" Type="http://schemas.openxmlformats.org/officeDocument/2006/relationships/image" Target="../media/image4.jp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image" Target="../media/image16.jpeg"/></Relationships>
</file>

<file path=ppt/slides/_rels/slide11.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2.xml.rels><?xml version="1.0" encoding="UTF-8" standalone="yes"?>
<Relationships xmlns="http://schemas.openxmlformats.org/package/2006/relationships"><Relationship Id="rId8" Type="http://schemas.openxmlformats.org/officeDocument/2006/relationships/image" Target="../media/image340.png"/><Relationship Id="rId3" Type="http://schemas.openxmlformats.org/officeDocument/2006/relationships/image" Target="../media/image15.jpeg"/><Relationship Id="rId7" Type="http://schemas.openxmlformats.org/officeDocument/2006/relationships/customXml" Target="../ink/ink2.xml"/><Relationship Id="rId2" Type="http://schemas.openxmlformats.org/officeDocument/2006/relationships/notesSlide" Target="../notesSlides/notesSlide12.xml"/><Relationship Id="rId1" Type="http://schemas.openxmlformats.org/officeDocument/2006/relationships/slideLayout" Target="../slideLayouts/slideLayout3.xml"/><Relationship Id="rId6" Type="http://schemas.openxmlformats.org/officeDocument/2006/relationships/image" Target="../media/image330.png"/><Relationship Id="rId5" Type="http://schemas.openxmlformats.org/officeDocument/2006/relationships/customXml" Target="../ink/ink1.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5.jpe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image" Target="../media/image15.jpeg"/><Relationship Id="rId7" Type="http://schemas.openxmlformats.org/officeDocument/2006/relationships/image" Target="../media/image38.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customXml" Target="../ink/ink3.xml"/><Relationship Id="rId5" Type="http://schemas.openxmlformats.org/officeDocument/2006/relationships/image" Target="../media/image21.jpeg"/><Relationship Id="rId4" Type="http://schemas.openxmlformats.org/officeDocument/2006/relationships/image" Target="../media/image20.png"/></Relationships>
</file>

<file path=ppt/slides/_rels/slide1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22.jpg"/></Relationships>
</file>

<file path=ppt/slides/_rels/slide16.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8.xml"/><Relationship Id="rId1" Type="http://schemas.openxmlformats.org/officeDocument/2006/relationships/slideLayout" Target="../slideLayouts/slide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19.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0.xml"/><Relationship Id="rId1" Type="http://schemas.openxmlformats.org/officeDocument/2006/relationships/slideLayout" Target="../slideLayouts/slideLayout4.xml"/></Relationships>
</file>

<file path=ppt/slides/_rels/slide22.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1.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3.xml"/><Relationship Id="rId1" Type="http://schemas.openxmlformats.org/officeDocument/2006/relationships/slideLayout" Target="../slideLayouts/slideLayout2.xml"/><Relationship Id="rId6" Type="http://schemas.microsoft.com/office/2007/relationships/hdphoto" Target="../media/hdphoto2.wdp"/><Relationship Id="rId5" Type="http://schemas.openxmlformats.org/officeDocument/2006/relationships/image" Target="../media/image32.png"/><Relationship Id="rId4" Type="http://schemas.microsoft.com/office/2007/relationships/hdphoto" Target="../media/hdphoto1.wdp"/></Relationships>
</file>

<file path=ppt/slides/_rels/slide25.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6.xml"/><Relationship Id="rId1" Type="http://schemas.openxmlformats.org/officeDocument/2006/relationships/slideLayout" Target="../slideLayouts/slideLayout2.xml"/><Relationship Id="rId5" Type="http://schemas.openxmlformats.org/officeDocument/2006/relationships/image" Target="../media/image38.jpg"/><Relationship Id="rId4" Type="http://schemas.openxmlformats.org/officeDocument/2006/relationships/image" Target="../media/image37.jpg"/></Relationships>
</file>

<file path=ppt/slides/_rels/slide29.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1.xml"/><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2.jpeg"/><Relationship Id="rId5" Type="http://schemas.openxmlformats.org/officeDocument/2006/relationships/image" Target="../media/image11.jpeg"/><Relationship Id="rId4" Type="http://schemas.openxmlformats.org/officeDocument/2006/relationships/image" Target="../media/image10.jp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5.xml"/><Relationship Id="rId1" Type="http://schemas.openxmlformats.org/officeDocument/2006/relationships/video" Target="https://player.vimeo.com/video/1044347889?h=48c97c2cd0&amp;amp;app_id=122963" TargetMode="External"/><Relationship Id="rId5" Type="http://schemas.openxmlformats.org/officeDocument/2006/relationships/image" Target="../media/image14.jpeg"/><Relationship Id="rId4" Type="http://schemas.openxmlformats.org/officeDocument/2006/relationships/image" Target="../media/image13.jpg"/></Relationships>
</file>

<file path=ppt/slides/_rels/slide7.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7.xml"/><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9.xml"/><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AE97D58-A1C0-049E-17C8-D6D181DF308C}"/>
              </a:ext>
            </a:extLst>
          </p:cNvPr>
          <p:cNvPicPr>
            <a:picLocks noChangeAspect="1"/>
          </p:cNvPicPr>
          <p:nvPr/>
        </p:nvPicPr>
        <p:blipFill>
          <a:blip r:embed="rId3"/>
          <a:srcRect/>
          <a:stretch/>
        </p:blipFill>
        <p:spPr>
          <a:xfrm>
            <a:off x="4276062" y="0"/>
            <a:ext cx="10242550" cy="6858000"/>
          </a:xfrm>
          <a:prstGeom prst="rect">
            <a:avLst/>
          </a:prstGeom>
        </p:spPr>
      </p:pic>
      <p:sp>
        <p:nvSpPr>
          <p:cNvPr id="2" name="Title 1">
            <a:extLst>
              <a:ext uri="{FF2B5EF4-FFF2-40B4-BE49-F238E27FC236}">
                <a16:creationId xmlns:a16="http://schemas.microsoft.com/office/drawing/2014/main" id="{CBF17D76-367C-BF74-9071-31714F0BA81A}"/>
              </a:ext>
            </a:extLst>
          </p:cNvPr>
          <p:cNvSpPr>
            <a:spLocks noGrp="1"/>
          </p:cNvSpPr>
          <p:nvPr>
            <p:ph type="title" idx="4294967295"/>
          </p:nvPr>
        </p:nvSpPr>
        <p:spPr>
          <a:xfrm>
            <a:off x="882145" y="617456"/>
            <a:ext cx="10427709" cy="656863"/>
          </a:xfrm>
        </p:spPr>
        <p:txBody>
          <a:bodyPr>
            <a:normAutofit fontScale="90000"/>
          </a:bodyPr>
          <a:lstStyle/>
          <a:p>
            <a:r>
              <a:rPr lang="en-US">
                <a:solidFill>
                  <a:schemeClr val="bg1"/>
                </a:solidFill>
              </a:rPr>
              <a:t>What’s it take to make a photographic image?</a:t>
            </a:r>
          </a:p>
        </p:txBody>
      </p:sp>
      <p:pic>
        <p:nvPicPr>
          <p:cNvPr id="5" name="Picture 4" descr="Cell phone in front of a blue background">
            <a:extLst>
              <a:ext uri="{FF2B5EF4-FFF2-40B4-BE49-F238E27FC236}">
                <a16:creationId xmlns:a16="http://schemas.microsoft.com/office/drawing/2014/main" id="{66A450A1-49D8-DBF9-0ADB-6684F163B6EC}"/>
              </a:ext>
            </a:extLst>
          </p:cNvPr>
          <p:cNvPicPr>
            <a:picLocks noChangeAspect="1"/>
          </p:cNvPicPr>
          <p:nvPr/>
        </p:nvPicPr>
        <p:blipFill>
          <a:blip r:embed="rId4"/>
          <a:stretch>
            <a:fillRect/>
          </a:stretch>
        </p:blipFill>
        <p:spPr>
          <a:xfrm>
            <a:off x="615969" y="2117622"/>
            <a:ext cx="2033282" cy="1847825"/>
          </a:xfrm>
          <a:prstGeom prst="rect">
            <a:avLst/>
          </a:prstGeom>
        </p:spPr>
      </p:pic>
      <p:pic>
        <p:nvPicPr>
          <p:cNvPr id="7" name="Picture 6">
            <a:extLst>
              <a:ext uri="{FF2B5EF4-FFF2-40B4-BE49-F238E27FC236}">
                <a16:creationId xmlns:a16="http://schemas.microsoft.com/office/drawing/2014/main" id="{76403769-39F3-9A75-FF91-08A531C3754C}"/>
              </a:ext>
            </a:extLst>
          </p:cNvPr>
          <p:cNvPicPr>
            <a:picLocks noChangeAspect="1"/>
          </p:cNvPicPr>
          <p:nvPr/>
        </p:nvPicPr>
        <p:blipFill>
          <a:blip r:embed="rId5"/>
          <a:srcRect/>
          <a:stretch/>
        </p:blipFill>
        <p:spPr>
          <a:xfrm>
            <a:off x="1762772" y="3390283"/>
            <a:ext cx="2352939" cy="1674614"/>
          </a:xfrm>
          <a:prstGeom prst="rect">
            <a:avLst/>
          </a:prstGeom>
        </p:spPr>
      </p:pic>
      <p:pic>
        <p:nvPicPr>
          <p:cNvPr id="9" name="Picture 8">
            <a:extLst>
              <a:ext uri="{FF2B5EF4-FFF2-40B4-BE49-F238E27FC236}">
                <a16:creationId xmlns:a16="http://schemas.microsoft.com/office/drawing/2014/main" id="{F583A289-49CC-FFC0-A1AD-757672AE14E7}"/>
              </a:ext>
            </a:extLst>
          </p:cNvPr>
          <p:cNvPicPr>
            <a:picLocks noChangeAspect="1"/>
          </p:cNvPicPr>
          <p:nvPr/>
        </p:nvPicPr>
        <p:blipFill>
          <a:blip r:embed="rId6"/>
          <a:srcRect/>
          <a:stretch/>
        </p:blipFill>
        <p:spPr>
          <a:xfrm>
            <a:off x="4278535" y="1467165"/>
            <a:ext cx="3070702" cy="4616643"/>
          </a:xfrm>
          <a:prstGeom prst="rect">
            <a:avLst/>
          </a:prstGeom>
        </p:spPr>
      </p:pic>
      <p:pic>
        <p:nvPicPr>
          <p:cNvPr id="11" name="Picture 10" descr="Black chess pieces with red queen">
            <a:extLst>
              <a:ext uri="{FF2B5EF4-FFF2-40B4-BE49-F238E27FC236}">
                <a16:creationId xmlns:a16="http://schemas.microsoft.com/office/drawing/2014/main" id="{58FF7CB9-A57A-D965-3DE0-0FDB7152E83D}"/>
              </a:ext>
            </a:extLst>
          </p:cNvPr>
          <p:cNvPicPr>
            <a:picLocks noChangeAspect="1"/>
          </p:cNvPicPr>
          <p:nvPr/>
        </p:nvPicPr>
        <p:blipFill>
          <a:blip r:embed="rId7"/>
          <a:stretch>
            <a:fillRect/>
          </a:stretch>
        </p:blipFill>
        <p:spPr>
          <a:xfrm>
            <a:off x="5739767" y="3775486"/>
            <a:ext cx="3077762" cy="2053883"/>
          </a:xfrm>
          <a:prstGeom prst="rect">
            <a:avLst/>
          </a:prstGeom>
        </p:spPr>
      </p:pic>
    </p:spTree>
    <p:extLst>
      <p:ext uri="{BB962C8B-B14F-4D97-AF65-F5344CB8AC3E}">
        <p14:creationId xmlns:p14="http://schemas.microsoft.com/office/powerpoint/2010/main" val="32696984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 name="Picture 8" descr="A moon behind a weather vane&#10;&#10;Description automatically generated">
            <a:extLst>
              <a:ext uri="{FF2B5EF4-FFF2-40B4-BE49-F238E27FC236}">
                <a16:creationId xmlns:a16="http://schemas.microsoft.com/office/drawing/2014/main" id="{7A4EE223-FA8B-712D-1728-45267E8BFF46}"/>
              </a:ext>
            </a:extLst>
          </p:cNvPr>
          <p:cNvPicPr>
            <a:picLocks noChangeAspect="1"/>
          </p:cNvPicPr>
          <p:nvPr/>
        </p:nvPicPr>
        <p:blipFill>
          <a:blip r:embed="rId3"/>
          <a:stretch>
            <a:fillRect/>
          </a:stretch>
        </p:blipFill>
        <p:spPr>
          <a:xfrm>
            <a:off x="0" y="-1301924"/>
            <a:ext cx="12192000" cy="8159924"/>
          </a:xfrm>
          <a:prstGeom prst="rect">
            <a:avLst/>
          </a:prstGeom>
        </p:spPr>
      </p:pic>
      <p:sp>
        <p:nvSpPr>
          <p:cNvPr id="2" name="Title 1">
            <a:extLst>
              <a:ext uri="{FF2B5EF4-FFF2-40B4-BE49-F238E27FC236}">
                <a16:creationId xmlns:a16="http://schemas.microsoft.com/office/drawing/2014/main" id="{575BF4CA-E81E-C6EC-8590-277ACF6AFD72}"/>
              </a:ext>
            </a:extLst>
          </p:cNvPr>
          <p:cNvSpPr>
            <a:spLocks noGrp="1"/>
          </p:cNvSpPr>
          <p:nvPr>
            <p:ph type="title"/>
          </p:nvPr>
        </p:nvSpPr>
        <p:spPr>
          <a:xfrm>
            <a:off x="903139" y="565117"/>
            <a:ext cx="4459481" cy="878456"/>
          </a:xfrm>
        </p:spPr>
        <p:txBody>
          <a:bodyPr>
            <a:normAutofit fontScale="90000"/>
          </a:bodyPr>
          <a:lstStyle/>
          <a:p>
            <a:r>
              <a:rPr lang="en-US">
                <a:solidFill>
                  <a:schemeClr val="bg1"/>
                </a:solidFill>
                <a:latin typeface="Franklin Gothic Demi" panose="020B0703020102020204" pitchFamily="34" charset="0"/>
              </a:rPr>
              <a:t>Volume/</a:t>
            </a:r>
            <a:br>
              <a:rPr lang="en-US">
                <a:solidFill>
                  <a:schemeClr val="bg1"/>
                </a:solidFill>
                <a:latin typeface="Franklin Gothic Demi" panose="020B0703020102020204" pitchFamily="34" charset="0"/>
              </a:rPr>
            </a:br>
            <a:r>
              <a:rPr lang="en-US">
                <a:solidFill>
                  <a:schemeClr val="bg1"/>
                </a:solidFill>
                <a:latin typeface="Franklin Gothic Demi" panose="020B0703020102020204" pitchFamily="34" charset="0"/>
              </a:rPr>
              <a:t>Intensity</a:t>
            </a:r>
            <a:endParaRPr lang="en-US">
              <a:solidFill>
                <a:schemeClr val="bg1"/>
              </a:solidFill>
            </a:endParaRPr>
          </a:p>
        </p:txBody>
      </p:sp>
      <p:pic>
        <p:nvPicPr>
          <p:cNvPr id="6" name="Picture 5">
            <a:extLst>
              <a:ext uri="{FF2B5EF4-FFF2-40B4-BE49-F238E27FC236}">
                <a16:creationId xmlns:a16="http://schemas.microsoft.com/office/drawing/2014/main" id="{18EC380C-BAFE-6111-8BA2-E7C88F2FCEB4}"/>
              </a:ext>
            </a:extLst>
          </p:cNvPr>
          <p:cNvPicPr>
            <a:picLocks noChangeAspect="1"/>
          </p:cNvPicPr>
          <p:nvPr/>
        </p:nvPicPr>
        <p:blipFill>
          <a:blip r:embed="rId4"/>
          <a:srcRect/>
          <a:stretch/>
        </p:blipFill>
        <p:spPr>
          <a:xfrm>
            <a:off x="4756242" y="0"/>
            <a:ext cx="7435758" cy="6861366"/>
          </a:xfrm>
          <a:prstGeom prst="rect">
            <a:avLst/>
          </a:prstGeom>
        </p:spPr>
      </p:pic>
      <p:sp>
        <p:nvSpPr>
          <p:cNvPr id="10" name="TextBox 9">
            <a:extLst>
              <a:ext uri="{FF2B5EF4-FFF2-40B4-BE49-F238E27FC236}">
                <a16:creationId xmlns:a16="http://schemas.microsoft.com/office/drawing/2014/main" id="{19C64E5E-064C-C741-FDEE-784BEAB33A2E}"/>
              </a:ext>
            </a:extLst>
          </p:cNvPr>
          <p:cNvSpPr txBox="1"/>
          <p:nvPr/>
        </p:nvSpPr>
        <p:spPr>
          <a:xfrm>
            <a:off x="797497" y="3525346"/>
            <a:ext cx="5149594" cy="2308324"/>
          </a:xfrm>
          <a:prstGeom prst="rect">
            <a:avLst/>
          </a:prstGeom>
          <a:noFill/>
        </p:spPr>
        <p:txBody>
          <a:bodyPr wrap="square" rtlCol="0">
            <a:spAutoFit/>
          </a:bodyPr>
          <a:lstStyle/>
          <a:p>
            <a:r>
              <a:rPr lang="en-US" b="1" u="sng">
                <a:solidFill>
                  <a:schemeClr val="bg1"/>
                </a:solidFill>
                <a:latin typeface="WordVisi_MSFontService"/>
              </a:rPr>
              <a:t>Film Lights:</a:t>
            </a:r>
          </a:p>
          <a:p>
            <a:endParaRPr lang="en-US">
              <a:solidFill>
                <a:schemeClr val="bg1"/>
              </a:solidFill>
            </a:endParaRPr>
          </a:p>
          <a:p>
            <a:r>
              <a:rPr lang="en-US" err="1">
                <a:solidFill>
                  <a:schemeClr val="bg1"/>
                </a:solidFill>
                <a:latin typeface="WordVisi_MSFontService"/>
              </a:rPr>
              <a:t>Musco</a:t>
            </a:r>
            <a:r>
              <a:rPr lang="en-US">
                <a:solidFill>
                  <a:schemeClr val="bg1"/>
                </a:solidFill>
                <a:latin typeface="WordVisi_MSFontService"/>
              </a:rPr>
              <a:t> Light – 5,850,000 lumens</a:t>
            </a:r>
          </a:p>
          <a:p>
            <a:r>
              <a:rPr lang="en-US">
                <a:solidFill>
                  <a:schemeClr val="bg1"/>
                </a:solidFill>
                <a:latin typeface="WordVisi_MSFontService"/>
              </a:rPr>
              <a:t>18K HMI Light – 150,558 lumens</a:t>
            </a:r>
          </a:p>
          <a:p>
            <a:r>
              <a:rPr lang="en-US" err="1">
                <a:solidFill>
                  <a:schemeClr val="bg1"/>
                </a:solidFill>
                <a:latin typeface="WordVisi_MSFontService"/>
              </a:rPr>
              <a:t>Astera</a:t>
            </a:r>
            <a:r>
              <a:rPr lang="en-US">
                <a:solidFill>
                  <a:schemeClr val="bg1"/>
                </a:solidFill>
                <a:latin typeface="WordVisi_MSFontService"/>
              </a:rPr>
              <a:t> 600d – 62,187 lumens</a:t>
            </a:r>
          </a:p>
          <a:p>
            <a:r>
              <a:rPr lang="en-US">
                <a:solidFill>
                  <a:schemeClr val="bg1"/>
                </a:solidFill>
                <a:latin typeface="WordVisi_MSFontService"/>
              </a:rPr>
              <a:t>Arri </a:t>
            </a:r>
            <a:r>
              <a:rPr lang="en-US" err="1">
                <a:solidFill>
                  <a:schemeClr val="bg1"/>
                </a:solidFill>
                <a:latin typeface="WordVisi_MSFontService"/>
              </a:rPr>
              <a:t>Skypanel</a:t>
            </a:r>
            <a:r>
              <a:rPr lang="en-US">
                <a:solidFill>
                  <a:schemeClr val="bg1"/>
                </a:solidFill>
                <a:latin typeface="WordVisi_MSFontService"/>
              </a:rPr>
              <a:t>: 51,809 lumens</a:t>
            </a:r>
          </a:p>
          <a:p>
            <a:r>
              <a:rPr lang="en-US">
                <a:solidFill>
                  <a:schemeClr val="bg1"/>
                </a:solidFill>
                <a:latin typeface="WordVisi_MSFontService"/>
              </a:rPr>
              <a:t>Gemini Light Panel – 23,000 lumens</a:t>
            </a:r>
          </a:p>
          <a:p>
            <a:r>
              <a:rPr lang="en-US">
                <a:solidFill>
                  <a:schemeClr val="bg1"/>
                </a:solidFill>
                <a:latin typeface="WordVisi_MSFontService"/>
              </a:rPr>
              <a:t>Ring Light: 2,500 lumens</a:t>
            </a:r>
          </a:p>
        </p:txBody>
      </p:sp>
    </p:spTree>
    <p:extLst>
      <p:ext uri="{BB962C8B-B14F-4D97-AF65-F5344CB8AC3E}">
        <p14:creationId xmlns:p14="http://schemas.microsoft.com/office/powerpoint/2010/main" val="3032873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D85DC37-0B50-4897-CD56-5563EF472BF6}"/>
            </a:ext>
          </a:extLst>
        </p:cNvPr>
        <p:cNvGrpSpPr/>
        <p:nvPr/>
      </p:nvGrpSpPr>
      <p:grpSpPr>
        <a:xfrm>
          <a:off x="0" y="0"/>
          <a:ext cx="0" cy="0"/>
          <a:chOff x="0" y="0"/>
          <a:chExt cx="0" cy="0"/>
        </a:xfrm>
      </p:grpSpPr>
      <p:pic>
        <p:nvPicPr>
          <p:cNvPr id="4" name="Picture 3" descr="A moon behind a weather vane&#10;&#10;Description automatically generated">
            <a:extLst>
              <a:ext uri="{FF2B5EF4-FFF2-40B4-BE49-F238E27FC236}">
                <a16:creationId xmlns:a16="http://schemas.microsoft.com/office/drawing/2014/main" id="{0A79E74A-B230-982F-8B81-1BEABC4EB62C}"/>
              </a:ext>
            </a:extLst>
          </p:cNvPr>
          <p:cNvPicPr>
            <a:picLocks noChangeAspect="1"/>
          </p:cNvPicPr>
          <p:nvPr/>
        </p:nvPicPr>
        <p:blipFill>
          <a:blip r:embed="rId3"/>
          <a:stretch>
            <a:fillRect/>
          </a:stretch>
        </p:blipFill>
        <p:spPr>
          <a:xfrm>
            <a:off x="0" y="-1301924"/>
            <a:ext cx="12192000" cy="8159924"/>
          </a:xfrm>
          <a:prstGeom prst="rect">
            <a:avLst/>
          </a:prstGeom>
        </p:spPr>
      </p:pic>
      <p:sp>
        <p:nvSpPr>
          <p:cNvPr id="2" name="Title 1">
            <a:extLst>
              <a:ext uri="{FF2B5EF4-FFF2-40B4-BE49-F238E27FC236}">
                <a16:creationId xmlns:a16="http://schemas.microsoft.com/office/drawing/2014/main" id="{E3F4DCD1-7C01-D3AC-CB44-FD5785ACCBDC}"/>
              </a:ext>
            </a:extLst>
          </p:cNvPr>
          <p:cNvSpPr>
            <a:spLocks noGrp="1"/>
          </p:cNvSpPr>
          <p:nvPr>
            <p:ph type="title"/>
          </p:nvPr>
        </p:nvSpPr>
        <p:spPr>
          <a:xfrm>
            <a:off x="3866258" y="403072"/>
            <a:ext cx="4459481" cy="878456"/>
          </a:xfrm>
        </p:spPr>
        <p:txBody>
          <a:bodyPr/>
          <a:lstStyle/>
          <a:p>
            <a:r>
              <a:rPr lang="en-US">
                <a:solidFill>
                  <a:schemeClr val="bg1"/>
                </a:solidFill>
                <a:latin typeface="Franklin Gothic Demi" panose="020B0703020102020204" pitchFamily="34" charset="0"/>
              </a:rPr>
              <a:t>Volume/Intensity</a:t>
            </a:r>
            <a:endParaRPr lang="en-US">
              <a:solidFill>
                <a:schemeClr val="bg1"/>
              </a:solidFill>
            </a:endParaRPr>
          </a:p>
        </p:txBody>
      </p:sp>
      <p:pic>
        <p:nvPicPr>
          <p:cNvPr id="3" name="Picture 2">
            <a:extLst>
              <a:ext uri="{FF2B5EF4-FFF2-40B4-BE49-F238E27FC236}">
                <a16:creationId xmlns:a16="http://schemas.microsoft.com/office/drawing/2014/main" id="{6F5AB022-8998-F9F6-ED3C-31377B465935}"/>
              </a:ext>
            </a:extLst>
          </p:cNvPr>
          <p:cNvPicPr>
            <a:picLocks noChangeAspect="1"/>
          </p:cNvPicPr>
          <p:nvPr/>
        </p:nvPicPr>
        <p:blipFill>
          <a:blip r:embed="rId4"/>
          <a:srcRect/>
          <a:stretch/>
        </p:blipFill>
        <p:spPr>
          <a:xfrm>
            <a:off x="2469881" y="1281528"/>
            <a:ext cx="7252237" cy="5451292"/>
          </a:xfrm>
          <a:prstGeom prst="rect">
            <a:avLst/>
          </a:prstGeom>
        </p:spPr>
      </p:pic>
    </p:spTree>
    <p:extLst>
      <p:ext uri="{BB962C8B-B14F-4D97-AF65-F5344CB8AC3E}">
        <p14:creationId xmlns:p14="http://schemas.microsoft.com/office/powerpoint/2010/main" val="306033988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FDFD27DD-712E-E607-0B68-DE99E7A2FA35}"/>
            </a:ext>
          </a:extLst>
        </p:cNvPr>
        <p:cNvGrpSpPr/>
        <p:nvPr/>
      </p:nvGrpSpPr>
      <p:grpSpPr>
        <a:xfrm>
          <a:off x="0" y="0"/>
          <a:ext cx="0" cy="0"/>
          <a:chOff x="0" y="0"/>
          <a:chExt cx="0" cy="0"/>
        </a:xfrm>
      </p:grpSpPr>
      <p:pic>
        <p:nvPicPr>
          <p:cNvPr id="7" name="Picture 6" descr="A moon behind a weather vane&#10;&#10;Description automatically generated">
            <a:extLst>
              <a:ext uri="{FF2B5EF4-FFF2-40B4-BE49-F238E27FC236}">
                <a16:creationId xmlns:a16="http://schemas.microsoft.com/office/drawing/2014/main" id="{E4FB79BE-839A-D178-2EC4-6FD6BA20A010}"/>
              </a:ext>
            </a:extLst>
          </p:cNvPr>
          <p:cNvPicPr>
            <a:picLocks noChangeAspect="1"/>
          </p:cNvPicPr>
          <p:nvPr/>
        </p:nvPicPr>
        <p:blipFill>
          <a:blip r:embed="rId3"/>
          <a:stretch>
            <a:fillRect/>
          </a:stretch>
        </p:blipFill>
        <p:spPr>
          <a:xfrm>
            <a:off x="0" y="-1301924"/>
            <a:ext cx="12192000" cy="8159924"/>
          </a:xfrm>
          <a:prstGeom prst="rect">
            <a:avLst/>
          </a:prstGeom>
        </p:spPr>
      </p:pic>
      <p:sp>
        <p:nvSpPr>
          <p:cNvPr id="2" name="Title 1">
            <a:extLst>
              <a:ext uri="{FF2B5EF4-FFF2-40B4-BE49-F238E27FC236}">
                <a16:creationId xmlns:a16="http://schemas.microsoft.com/office/drawing/2014/main" id="{1EC6ABD8-46F9-4321-279D-402571ABFA26}"/>
              </a:ext>
            </a:extLst>
          </p:cNvPr>
          <p:cNvSpPr>
            <a:spLocks noGrp="1"/>
          </p:cNvSpPr>
          <p:nvPr>
            <p:ph type="title"/>
          </p:nvPr>
        </p:nvSpPr>
        <p:spPr>
          <a:xfrm>
            <a:off x="301256" y="322049"/>
            <a:ext cx="4459481" cy="878456"/>
          </a:xfrm>
        </p:spPr>
        <p:txBody>
          <a:bodyPr/>
          <a:lstStyle/>
          <a:p>
            <a:r>
              <a:rPr lang="en-US">
                <a:solidFill>
                  <a:schemeClr val="bg1"/>
                </a:solidFill>
                <a:latin typeface="Franklin Gothic Demi" panose="020B0703020102020204" pitchFamily="34" charset="0"/>
              </a:rPr>
              <a:t>Volume/Intensity</a:t>
            </a:r>
            <a:endParaRPr lang="en-US">
              <a:solidFill>
                <a:schemeClr val="bg1"/>
              </a:solidFill>
            </a:endParaRPr>
          </a:p>
        </p:txBody>
      </p:sp>
      <p:pic>
        <p:nvPicPr>
          <p:cNvPr id="3" name="Picture 2">
            <a:extLst>
              <a:ext uri="{FF2B5EF4-FFF2-40B4-BE49-F238E27FC236}">
                <a16:creationId xmlns:a16="http://schemas.microsoft.com/office/drawing/2014/main" id="{95878679-F19E-3227-2CE4-98E4663A9221}"/>
              </a:ext>
            </a:extLst>
          </p:cNvPr>
          <p:cNvPicPr>
            <a:picLocks noChangeAspect="1"/>
          </p:cNvPicPr>
          <p:nvPr/>
        </p:nvPicPr>
        <p:blipFill>
          <a:blip r:embed="rId4"/>
          <a:srcRect l="9519" t="28443" b="1"/>
          <a:stretch/>
        </p:blipFill>
        <p:spPr>
          <a:xfrm>
            <a:off x="4876800" y="-1288026"/>
            <a:ext cx="8649458" cy="7777316"/>
          </a:xfrm>
          <a:prstGeom prst="rect">
            <a:avLst/>
          </a:prstGeom>
        </p:spPr>
      </p:pic>
      <mc:AlternateContent xmlns:mc="http://schemas.openxmlformats.org/markup-compatibility/2006" xmlns:p14="http://schemas.microsoft.com/office/powerpoint/2010/main">
        <mc:Choice Requires="p14">
          <p:contentPart p14:bwMode="auto" r:id="rId5">
            <p14:nvContentPartPr>
              <p14:cNvPr id="4" name="Ink 3">
                <a:extLst>
                  <a:ext uri="{FF2B5EF4-FFF2-40B4-BE49-F238E27FC236}">
                    <a16:creationId xmlns:a16="http://schemas.microsoft.com/office/drawing/2014/main" id="{120BB10F-F87E-3CAC-BC92-E7753514EA01}"/>
                  </a:ext>
                </a:extLst>
              </p14:cNvPr>
              <p14:cNvContentPartPr/>
              <p14:nvPr/>
            </p14:nvContentPartPr>
            <p14:xfrm>
              <a:off x="7276341" y="4013507"/>
              <a:ext cx="403920" cy="80640"/>
            </p14:xfrm>
          </p:contentPart>
        </mc:Choice>
        <mc:Fallback xmlns="">
          <p:pic>
            <p:nvPicPr>
              <p:cNvPr id="4" name="Ink 3">
                <a:extLst>
                  <a:ext uri="{FF2B5EF4-FFF2-40B4-BE49-F238E27FC236}">
                    <a16:creationId xmlns:a16="http://schemas.microsoft.com/office/drawing/2014/main" id="{120BB10F-F87E-3CAC-BC92-E7753514EA01}"/>
                  </a:ext>
                </a:extLst>
              </p:cNvPr>
              <p:cNvPicPr/>
              <p:nvPr/>
            </p:nvPicPr>
            <p:blipFill>
              <a:blip r:embed="rId6"/>
              <a:stretch>
                <a:fillRect/>
              </a:stretch>
            </p:blipFill>
            <p:spPr>
              <a:xfrm>
                <a:off x="7267341" y="4004507"/>
                <a:ext cx="421560" cy="9828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5" name="Ink 4">
                <a:extLst>
                  <a:ext uri="{FF2B5EF4-FFF2-40B4-BE49-F238E27FC236}">
                    <a16:creationId xmlns:a16="http://schemas.microsoft.com/office/drawing/2014/main" id="{0DFAB0C9-57B9-D536-B1DC-7E0B16FBEAD7}"/>
                  </a:ext>
                </a:extLst>
              </p14:cNvPr>
              <p14:cNvContentPartPr/>
              <p14:nvPr/>
            </p14:nvContentPartPr>
            <p14:xfrm>
              <a:off x="9685538" y="3185840"/>
              <a:ext cx="385920" cy="30960"/>
            </p14:xfrm>
          </p:contentPart>
        </mc:Choice>
        <mc:Fallback xmlns="">
          <p:pic>
            <p:nvPicPr>
              <p:cNvPr id="5" name="Ink 4">
                <a:extLst>
                  <a:ext uri="{FF2B5EF4-FFF2-40B4-BE49-F238E27FC236}">
                    <a16:creationId xmlns:a16="http://schemas.microsoft.com/office/drawing/2014/main" id="{0DFAB0C9-57B9-D536-B1DC-7E0B16FBEAD7}"/>
                  </a:ext>
                </a:extLst>
              </p:cNvPr>
              <p:cNvPicPr/>
              <p:nvPr/>
            </p:nvPicPr>
            <p:blipFill>
              <a:blip r:embed="rId8"/>
              <a:stretch>
                <a:fillRect/>
              </a:stretch>
            </p:blipFill>
            <p:spPr>
              <a:xfrm>
                <a:off x="9676538" y="3176840"/>
                <a:ext cx="403560" cy="48600"/>
              </a:xfrm>
              <a:prstGeom prst="rect">
                <a:avLst/>
              </a:prstGeom>
            </p:spPr>
          </p:pic>
        </mc:Fallback>
      </mc:AlternateContent>
    </p:spTree>
    <p:extLst>
      <p:ext uri="{BB962C8B-B14F-4D97-AF65-F5344CB8AC3E}">
        <p14:creationId xmlns:p14="http://schemas.microsoft.com/office/powerpoint/2010/main" val="150772680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moon behind a weather vane&#10;&#10;Description automatically generated">
            <a:extLst>
              <a:ext uri="{FF2B5EF4-FFF2-40B4-BE49-F238E27FC236}">
                <a16:creationId xmlns:a16="http://schemas.microsoft.com/office/drawing/2014/main" id="{E7CB97D0-D321-4AD0-B539-32308F9CD3CF}"/>
              </a:ext>
            </a:extLst>
          </p:cNvPr>
          <p:cNvPicPr>
            <a:picLocks noChangeAspect="1"/>
          </p:cNvPicPr>
          <p:nvPr/>
        </p:nvPicPr>
        <p:blipFill>
          <a:blip r:embed="rId2"/>
          <a:srcRect t="15955"/>
          <a:stretch/>
        </p:blipFill>
        <p:spPr>
          <a:xfrm>
            <a:off x="0" y="0"/>
            <a:ext cx="12192000" cy="6858000"/>
          </a:xfrm>
          <a:prstGeom prst="rect">
            <a:avLst/>
          </a:prstGeom>
        </p:spPr>
      </p:pic>
      <p:sp>
        <p:nvSpPr>
          <p:cNvPr id="7" name="Title 1">
            <a:extLst>
              <a:ext uri="{FF2B5EF4-FFF2-40B4-BE49-F238E27FC236}">
                <a16:creationId xmlns:a16="http://schemas.microsoft.com/office/drawing/2014/main" id="{7EBBD9E6-D259-95DE-3E72-CF0553286334}"/>
              </a:ext>
            </a:extLst>
          </p:cNvPr>
          <p:cNvSpPr>
            <a:spLocks noGrp="1"/>
          </p:cNvSpPr>
          <p:nvPr>
            <p:ph type="title"/>
          </p:nvPr>
        </p:nvSpPr>
        <p:spPr>
          <a:xfrm>
            <a:off x="2265144" y="2804577"/>
            <a:ext cx="3309632" cy="878456"/>
          </a:xfrm>
        </p:spPr>
        <p:txBody>
          <a:bodyPr>
            <a:normAutofit/>
          </a:bodyPr>
          <a:lstStyle/>
          <a:p>
            <a:r>
              <a:rPr lang="en-US">
                <a:solidFill>
                  <a:schemeClr val="bg1"/>
                </a:solidFill>
                <a:latin typeface="Franklin Gothic Demi" panose="020B0703020102020204" pitchFamily="34" charset="0"/>
              </a:rPr>
              <a:t>Step outside</a:t>
            </a:r>
            <a:endParaRPr lang="en-US">
              <a:solidFill>
                <a:schemeClr val="bg1"/>
              </a:solidFill>
            </a:endParaRPr>
          </a:p>
        </p:txBody>
      </p:sp>
      <p:pic>
        <p:nvPicPr>
          <p:cNvPr id="9" name="Picture 8" descr="A group of yellow flowers&#10;&#10;Description automatically generated">
            <a:extLst>
              <a:ext uri="{FF2B5EF4-FFF2-40B4-BE49-F238E27FC236}">
                <a16:creationId xmlns:a16="http://schemas.microsoft.com/office/drawing/2014/main" id="{4E5B6AB8-CC5E-0A76-D856-E9C63512451C}"/>
              </a:ext>
            </a:extLst>
          </p:cNvPr>
          <p:cNvPicPr>
            <a:picLocks noChangeAspect="1"/>
          </p:cNvPicPr>
          <p:nvPr/>
        </p:nvPicPr>
        <p:blipFill>
          <a:blip r:embed="rId3"/>
          <a:stretch>
            <a:fillRect/>
          </a:stretch>
        </p:blipFill>
        <p:spPr>
          <a:xfrm>
            <a:off x="7620000" y="-11151"/>
            <a:ext cx="4572000" cy="6869152"/>
          </a:xfrm>
          <a:prstGeom prst="rect">
            <a:avLst/>
          </a:prstGeom>
        </p:spPr>
      </p:pic>
    </p:spTree>
    <p:extLst>
      <p:ext uri="{BB962C8B-B14F-4D97-AF65-F5344CB8AC3E}">
        <p14:creationId xmlns:p14="http://schemas.microsoft.com/office/powerpoint/2010/main" val="408686370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A moon behind a weather vane&#10;&#10;Description automatically generated">
            <a:extLst>
              <a:ext uri="{FF2B5EF4-FFF2-40B4-BE49-F238E27FC236}">
                <a16:creationId xmlns:a16="http://schemas.microsoft.com/office/drawing/2014/main" id="{CDD3E9CB-9155-58E9-A626-33D98C40A726}"/>
              </a:ext>
            </a:extLst>
          </p:cNvPr>
          <p:cNvPicPr>
            <a:picLocks noChangeAspect="1"/>
          </p:cNvPicPr>
          <p:nvPr/>
        </p:nvPicPr>
        <p:blipFill>
          <a:blip r:embed="rId3"/>
          <a:srcRect t="15955"/>
          <a:stretch/>
        </p:blipFill>
        <p:spPr>
          <a:xfrm>
            <a:off x="0" y="0"/>
            <a:ext cx="12192000" cy="6858000"/>
          </a:xfrm>
          <a:prstGeom prst="rect">
            <a:avLst/>
          </a:prstGeom>
        </p:spPr>
      </p:pic>
      <p:pic>
        <p:nvPicPr>
          <p:cNvPr id="3" name="Picture 2" descr="A screenshot of a weather forecast&#10;&#10;Description automatically generated">
            <a:extLst>
              <a:ext uri="{FF2B5EF4-FFF2-40B4-BE49-F238E27FC236}">
                <a16:creationId xmlns:a16="http://schemas.microsoft.com/office/drawing/2014/main" id="{F44970DC-F74A-35FA-5669-FADEA1AB50C8}"/>
              </a:ext>
            </a:extLst>
          </p:cNvPr>
          <p:cNvPicPr>
            <a:picLocks noChangeAspect="1"/>
          </p:cNvPicPr>
          <p:nvPr/>
        </p:nvPicPr>
        <p:blipFill>
          <a:blip r:embed="rId4"/>
          <a:stretch>
            <a:fillRect/>
          </a:stretch>
        </p:blipFill>
        <p:spPr>
          <a:xfrm>
            <a:off x="283400" y="2366764"/>
            <a:ext cx="8521782" cy="12000400"/>
          </a:xfrm>
          <a:prstGeom prst="rect">
            <a:avLst/>
          </a:prstGeom>
        </p:spPr>
      </p:pic>
      <p:sp>
        <p:nvSpPr>
          <p:cNvPr id="6" name="Title 1">
            <a:extLst>
              <a:ext uri="{FF2B5EF4-FFF2-40B4-BE49-F238E27FC236}">
                <a16:creationId xmlns:a16="http://schemas.microsoft.com/office/drawing/2014/main" id="{5A09A73E-32F0-E724-A630-9A1B4DEE92A2}"/>
              </a:ext>
            </a:extLst>
          </p:cNvPr>
          <p:cNvSpPr txBox="1">
            <a:spLocks/>
          </p:cNvSpPr>
          <p:nvPr/>
        </p:nvSpPr>
        <p:spPr>
          <a:xfrm>
            <a:off x="197164" y="1067764"/>
            <a:ext cx="5313744" cy="95897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bg1"/>
                </a:solidFill>
                <a:latin typeface="+mj-lt"/>
                <a:ea typeface="+mj-ea"/>
                <a:cs typeface="+mj-cs"/>
              </a:defRPr>
            </a:lvl1pPr>
          </a:lstStyle>
          <a:p>
            <a:r>
              <a:rPr lang="en-US" sz="5400">
                <a:latin typeface="Franklin Gothic Demi" panose="020B0703020102020204" pitchFamily="34" charset="0"/>
              </a:rPr>
              <a:t>Color/Frequency</a:t>
            </a:r>
            <a:endParaRPr lang="en-US" sz="5400">
              <a:latin typeface="WordVisi_MSFontService"/>
            </a:endParaRPr>
          </a:p>
        </p:txBody>
      </p:sp>
      <p:pic>
        <p:nvPicPr>
          <p:cNvPr id="8" name="Picture 7" descr="A close-up of a camera&#10;&#10;Description automatically generated">
            <a:extLst>
              <a:ext uri="{FF2B5EF4-FFF2-40B4-BE49-F238E27FC236}">
                <a16:creationId xmlns:a16="http://schemas.microsoft.com/office/drawing/2014/main" id="{7E6EEC8C-3C2D-5995-EF38-0FF1F4EB2553}"/>
              </a:ext>
            </a:extLst>
          </p:cNvPr>
          <p:cNvPicPr>
            <a:picLocks noChangeAspect="1"/>
          </p:cNvPicPr>
          <p:nvPr/>
        </p:nvPicPr>
        <p:blipFill>
          <a:blip r:embed="rId5"/>
          <a:srcRect l="53906" r="19427" b="37374"/>
          <a:stretch/>
        </p:blipFill>
        <p:spPr>
          <a:xfrm>
            <a:off x="9356436" y="-101600"/>
            <a:ext cx="2835564" cy="6659275"/>
          </a:xfrm>
          <a:prstGeom prst="rect">
            <a:avLst/>
          </a:prstGeom>
        </p:spPr>
      </p:pic>
      <p:sp>
        <p:nvSpPr>
          <p:cNvPr id="9" name="Title 1">
            <a:extLst>
              <a:ext uri="{FF2B5EF4-FFF2-40B4-BE49-F238E27FC236}">
                <a16:creationId xmlns:a16="http://schemas.microsoft.com/office/drawing/2014/main" id="{3C044911-EAE3-64FC-0350-EDFD15A44B45}"/>
              </a:ext>
            </a:extLst>
          </p:cNvPr>
          <p:cNvSpPr txBox="1">
            <a:spLocks/>
          </p:cNvSpPr>
          <p:nvPr/>
        </p:nvSpPr>
        <p:spPr>
          <a:xfrm>
            <a:off x="6011455" y="656747"/>
            <a:ext cx="3252618" cy="958970"/>
          </a:xfrm>
          <a:prstGeom prst="rect">
            <a:avLst/>
          </a:prstGeom>
        </p:spPr>
        <p:txBody>
          <a:bodyPr vert="horz" lIns="91440" tIns="45720" rIns="91440" bIns="45720" rtlCol="0" anchor="t">
            <a:normAutofit fontScale="92500"/>
          </a:bodyPr>
          <a:lstStyle>
            <a:lvl1pPr algn="l" defTabSz="914400" rtl="0" eaLnBrk="1" latinLnBrk="0" hangingPunct="1">
              <a:lnSpc>
                <a:spcPct val="89000"/>
              </a:lnSpc>
              <a:spcBef>
                <a:spcPct val="0"/>
              </a:spcBef>
              <a:buNone/>
              <a:defRPr sz="4400" kern="1200" baseline="0">
                <a:solidFill>
                  <a:schemeClr val="bg1"/>
                </a:solidFill>
                <a:latin typeface="+mj-lt"/>
                <a:ea typeface="+mj-ea"/>
                <a:cs typeface="+mj-cs"/>
              </a:defRPr>
            </a:lvl1pPr>
          </a:lstStyle>
          <a:p>
            <a:r>
              <a:rPr lang="en-US" sz="4800" b="1">
                <a:solidFill>
                  <a:srgbClr val="FFFF00"/>
                </a:solidFill>
                <a:latin typeface="Bradley Hand ITC" panose="03070402050302030203" pitchFamily="66" charset="0"/>
              </a:rPr>
              <a:t>Give it a try</a:t>
            </a:r>
          </a:p>
        </p:txBody>
      </p:sp>
      <mc:AlternateContent xmlns:mc="http://schemas.openxmlformats.org/markup-compatibility/2006" xmlns:p14="http://schemas.microsoft.com/office/powerpoint/2010/main">
        <mc:Choice Requires="p14">
          <p:contentPart p14:bwMode="auto" r:id="rId6">
            <p14:nvContentPartPr>
              <p14:cNvPr id="11" name="Ink 10">
                <a:extLst>
                  <a:ext uri="{FF2B5EF4-FFF2-40B4-BE49-F238E27FC236}">
                    <a16:creationId xmlns:a16="http://schemas.microsoft.com/office/drawing/2014/main" id="{A6641078-5B97-AF39-6BCC-F2B864A503C3}"/>
                  </a:ext>
                </a:extLst>
              </p14:cNvPr>
              <p14:cNvContentPartPr/>
              <p14:nvPr/>
            </p14:nvContentPartPr>
            <p14:xfrm>
              <a:off x="7582778" y="1385324"/>
              <a:ext cx="2476080" cy="2631600"/>
            </p14:xfrm>
          </p:contentPart>
        </mc:Choice>
        <mc:Fallback xmlns="">
          <p:pic>
            <p:nvPicPr>
              <p:cNvPr id="11" name="Ink 10">
                <a:extLst>
                  <a:ext uri="{FF2B5EF4-FFF2-40B4-BE49-F238E27FC236}">
                    <a16:creationId xmlns:a16="http://schemas.microsoft.com/office/drawing/2014/main" id="{A6641078-5B97-AF39-6BCC-F2B864A503C3}"/>
                  </a:ext>
                </a:extLst>
              </p:cNvPr>
              <p:cNvPicPr/>
              <p:nvPr/>
            </p:nvPicPr>
            <p:blipFill>
              <a:blip r:embed="rId7"/>
              <a:stretch>
                <a:fillRect/>
              </a:stretch>
            </p:blipFill>
            <p:spPr>
              <a:xfrm>
                <a:off x="7546773" y="1349324"/>
                <a:ext cx="2547730" cy="2703240"/>
              </a:xfrm>
              <a:prstGeom prst="rect">
                <a:avLst/>
              </a:prstGeom>
            </p:spPr>
          </p:pic>
        </mc:Fallback>
      </mc:AlternateContent>
    </p:spTree>
    <p:extLst>
      <p:ext uri="{BB962C8B-B14F-4D97-AF65-F5344CB8AC3E}">
        <p14:creationId xmlns:p14="http://schemas.microsoft.com/office/powerpoint/2010/main" val="327874983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moon behind a weather vane&#10;&#10;Description automatically generated">
            <a:extLst>
              <a:ext uri="{FF2B5EF4-FFF2-40B4-BE49-F238E27FC236}">
                <a16:creationId xmlns:a16="http://schemas.microsoft.com/office/drawing/2014/main" id="{91FF06DF-8010-380D-86D0-B771360FA0C2}"/>
              </a:ext>
            </a:extLst>
          </p:cNvPr>
          <p:cNvPicPr>
            <a:picLocks noChangeAspect="1"/>
          </p:cNvPicPr>
          <p:nvPr/>
        </p:nvPicPr>
        <p:blipFill>
          <a:blip r:embed="rId3"/>
          <a:srcRect t="15955"/>
          <a:stretch/>
        </p:blipFill>
        <p:spPr>
          <a:xfrm>
            <a:off x="0" y="0"/>
            <a:ext cx="12192000" cy="6858000"/>
          </a:xfrm>
          <a:prstGeom prst="rect">
            <a:avLst/>
          </a:prstGeom>
        </p:spPr>
      </p:pic>
      <p:sp>
        <p:nvSpPr>
          <p:cNvPr id="2" name="Title 1">
            <a:extLst>
              <a:ext uri="{FF2B5EF4-FFF2-40B4-BE49-F238E27FC236}">
                <a16:creationId xmlns:a16="http://schemas.microsoft.com/office/drawing/2014/main" id="{5CC5112C-E1BB-9C50-39EF-39C5FDBCAC0F}"/>
              </a:ext>
            </a:extLst>
          </p:cNvPr>
          <p:cNvSpPr>
            <a:spLocks noGrp="1"/>
          </p:cNvSpPr>
          <p:nvPr>
            <p:ph type="title" idx="4294967295"/>
          </p:nvPr>
        </p:nvSpPr>
        <p:spPr>
          <a:xfrm>
            <a:off x="3439128" y="153364"/>
            <a:ext cx="5313744" cy="958970"/>
          </a:xfrm>
        </p:spPr>
        <p:txBody>
          <a:bodyPr>
            <a:normAutofit/>
          </a:bodyPr>
          <a:lstStyle/>
          <a:p>
            <a:r>
              <a:rPr lang="en-US" sz="5400">
                <a:latin typeface="Franklin Gothic Demi" panose="020B0703020102020204" pitchFamily="34" charset="0"/>
              </a:rPr>
              <a:t>Color/Frequency</a:t>
            </a:r>
            <a:endParaRPr lang="en-US" sz="5400">
              <a:latin typeface="WordVisi_MSFontService"/>
            </a:endParaRPr>
          </a:p>
        </p:txBody>
      </p:sp>
      <p:pic>
        <p:nvPicPr>
          <p:cNvPr id="4" name="Picture 3">
            <a:extLst>
              <a:ext uri="{FF2B5EF4-FFF2-40B4-BE49-F238E27FC236}">
                <a16:creationId xmlns:a16="http://schemas.microsoft.com/office/drawing/2014/main" id="{BEC055A1-13B2-E14C-AE60-45132904255F}"/>
              </a:ext>
            </a:extLst>
          </p:cNvPr>
          <p:cNvPicPr>
            <a:picLocks noChangeAspect="1"/>
          </p:cNvPicPr>
          <p:nvPr/>
        </p:nvPicPr>
        <p:blipFill>
          <a:blip r:embed="rId4"/>
          <a:srcRect/>
          <a:stretch/>
        </p:blipFill>
        <p:spPr>
          <a:xfrm>
            <a:off x="1295400" y="974143"/>
            <a:ext cx="9601200" cy="5883856"/>
          </a:xfrm>
          <a:prstGeom prst="rect">
            <a:avLst/>
          </a:prstGeom>
        </p:spPr>
      </p:pic>
    </p:spTree>
    <p:extLst>
      <p:ext uri="{BB962C8B-B14F-4D97-AF65-F5344CB8AC3E}">
        <p14:creationId xmlns:p14="http://schemas.microsoft.com/office/powerpoint/2010/main" val="283879696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21C77FDB-34A7-4541-2A39-0224E47FE445}"/>
            </a:ext>
          </a:extLst>
        </p:cNvPr>
        <p:cNvGrpSpPr/>
        <p:nvPr/>
      </p:nvGrpSpPr>
      <p:grpSpPr>
        <a:xfrm>
          <a:off x="0" y="0"/>
          <a:ext cx="0" cy="0"/>
          <a:chOff x="0" y="0"/>
          <a:chExt cx="0" cy="0"/>
        </a:xfrm>
      </p:grpSpPr>
      <p:pic>
        <p:nvPicPr>
          <p:cNvPr id="4" name="Picture 3" descr="A moon behind a weather vane&#10;&#10;Description automatically generated">
            <a:extLst>
              <a:ext uri="{FF2B5EF4-FFF2-40B4-BE49-F238E27FC236}">
                <a16:creationId xmlns:a16="http://schemas.microsoft.com/office/drawing/2014/main" id="{7138395A-FDF8-FB75-9B16-F9AFE087FA1C}"/>
              </a:ext>
            </a:extLst>
          </p:cNvPr>
          <p:cNvPicPr>
            <a:picLocks noChangeAspect="1"/>
          </p:cNvPicPr>
          <p:nvPr/>
        </p:nvPicPr>
        <p:blipFill>
          <a:blip r:embed="rId3"/>
          <a:srcRect t="15955"/>
          <a:stretch/>
        </p:blipFill>
        <p:spPr>
          <a:xfrm>
            <a:off x="0" y="0"/>
            <a:ext cx="12192000" cy="6858000"/>
          </a:xfrm>
          <a:prstGeom prst="rect">
            <a:avLst/>
          </a:prstGeom>
        </p:spPr>
      </p:pic>
      <p:pic>
        <p:nvPicPr>
          <p:cNvPr id="5" name="Picture 4">
            <a:extLst>
              <a:ext uri="{FF2B5EF4-FFF2-40B4-BE49-F238E27FC236}">
                <a16:creationId xmlns:a16="http://schemas.microsoft.com/office/drawing/2014/main" id="{466D59C8-E9FC-2C21-3EB7-4E1346E80CD8}"/>
              </a:ext>
            </a:extLst>
          </p:cNvPr>
          <p:cNvPicPr>
            <a:picLocks noChangeAspect="1"/>
          </p:cNvPicPr>
          <p:nvPr/>
        </p:nvPicPr>
        <p:blipFill>
          <a:blip r:embed="rId4"/>
          <a:srcRect/>
          <a:stretch/>
        </p:blipFill>
        <p:spPr>
          <a:xfrm>
            <a:off x="1947333" y="146"/>
            <a:ext cx="10244667" cy="6857708"/>
          </a:xfrm>
          <a:prstGeom prst="rect">
            <a:avLst/>
          </a:prstGeom>
        </p:spPr>
      </p:pic>
      <p:sp>
        <p:nvSpPr>
          <p:cNvPr id="6" name="Title 1">
            <a:extLst>
              <a:ext uri="{FF2B5EF4-FFF2-40B4-BE49-F238E27FC236}">
                <a16:creationId xmlns:a16="http://schemas.microsoft.com/office/drawing/2014/main" id="{8F52E9D1-D7A6-14CA-97B1-3AFDEDDDAF08}"/>
              </a:ext>
            </a:extLst>
          </p:cNvPr>
          <p:cNvSpPr txBox="1">
            <a:spLocks noGrp="1" noRot="1" noMove="1" noResize="1" noEditPoints="1" noAdjustHandles="1" noChangeArrowheads="1" noChangeShapeType="1"/>
          </p:cNvSpPr>
          <p:nvPr/>
        </p:nvSpPr>
        <p:spPr>
          <a:xfrm>
            <a:off x="973548" y="5608501"/>
            <a:ext cx="2973247" cy="95897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bg1"/>
                </a:solidFill>
                <a:latin typeface="+mj-lt"/>
                <a:ea typeface="+mj-ea"/>
                <a:cs typeface="+mj-cs"/>
              </a:defRPr>
            </a:lvl1pPr>
          </a:lstStyle>
          <a:p>
            <a:r>
              <a:rPr lang="en-US" sz="5400">
                <a:solidFill>
                  <a:schemeClr val="tx1"/>
                </a:solidFill>
                <a:latin typeface="Franklin Gothic Demi" panose="020B0703020102020204" pitchFamily="34" charset="0"/>
              </a:rPr>
              <a:t>     ection</a:t>
            </a:r>
            <a:endParaRPr lang="en-US" sz="5400">
              <a:solidFill>
                <a:schemeClr val="tx1"/>
              </a:solidFill>
              <a:latin typeface="WordVisi_MSFontService"/>
            </a:endParaRPr>
          </a:p>
        </p:txBody>
      </p:sp>
      <p:sp>
        <p:nvSpPr>
          <p:cNvPr id="2" name="Title 1">
            <a:extLst>
              <a:ext uri="{FF2B5EF4-FFF2-40B4-BE49-F238E27FC236}">
                <a16:creationId xmlns:a16="http://schemas.microsoft.com/office/drawing/2014/main" id="{B2B32025-CDC3-B314-888F-BF4191591C78}"/>
              </a:ext>
            </a:extLst>
          </p:cNvPr>
          <p:cNvSpPr>
            <a:spLocks noGrp="1"/>
          </p:cNvSpPr>
          <p:nvPr>
            <p:ph type="title" idx="4294967295"/>
          </p:nvPr>
        </p:nvSpPr>
        <p:spPr>
          <a:xfrm>
            <a:off x="973548" y="5608501"/>
            <a:ext cx="2973247" cy="958970"/>
          </a:xfrm>
        </p:spPr>
        <p:txBody>
          <a:bodyPr>
            <a:normAutofit/>
          </a:bodyPr>
          <a:lstStyle/>
          <a:p>
            <a:r>
              <a:rPr lang="en-US" sz="5400">
                <a:latin typeface="Franklin Gothic Demi" panose="020B0703020102020204" pitchFamily="34" charset="0"/>
              </a:rPr>
              <a:t>Dir</a:t>
            </a:r>
            <a:endParaRPr lang="en-US" sz="5400">
              <a:latin typeface="WordVisi_MSFontService"/>
            </a:endParaRPr>
          </a:p>
        </p:txBody>
      </p:sp>
    </p:spTree>
    <p:extLst>
      <p:ext uri="{BB962C8B-B14F-4D97-AF65-F5344CB8AC3E}">
        <p14:creationId xmlns:p14="http://schemas.microsoft.com/office/powerpoint/2010/main" val="422259553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1748418-BB79-E502-481F-196EB0E2B8DB}"/>
              </a:ext>
            </a:extLst>
          </p:cNvPr>
          <p:cNvPicPr>
            <a:picLocks noChangeAspect="1"/>
          </p:cNvPicPr>
          <p:nvPr/>
        </p:nvPicPr>
        <p:blipFill>
          <a:blip r:embed="rId3"/>
          <a:srcRect/>
          <a:stretch/>
        </p:blipFill>
        <p:spPr>
          <a:xfrm>
            <a:off x="3820783" y="0"/>
            <a:ext cx="4550433" cy="6858000"/>
          </a:xfrm>
          <a:prstGeom prst="rect">
            <a:avLst/>
          </a:prstGeom>
        </p:spPr>
      </p:pic>
    </p:spTree>
    <p:extLst>
      <p:ext uri="{BB962C8B-B14F-4D97-AF65-F5344CB8AC3E}">
        <p14:creationId xmlns:p14="http://schemas.microsoft.com/office/powerpoint/2010/main" val="42826568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03CF42CD-0A59-EE22-12A6-95467322FA53}"/>
              </a:ext>
            </a:extLst>
          </p:cNvPr>
          <p:cNvPicPr>
            <a:picLocks noChangeAspect="1"/>
          </p:cNvPicPr>
          <p:nvPr/>
        </p:nvPicPr>
        <p:blipFill>
          <a:blip r:embed="rId3"/>
          <a:srcRect/>
          <a:stretch/>
        </p:blipFill>
        <p:spPr>
          <a:xfrm>
            <a:off x="2058936" y="0"/>
            <a:ext cx="8074126" cy="6858000"/>
          </a:xfrm>
          <a:prstGeom prst="rect">
            <a:avLst/>
          </a:prstGeom>
        </p:spPr>
      </p:pic>
    </p:spTree>
    <p:extLst>
      <p:ext uri="{BB962C8B-B14F-4D97-AF65-F5344CB8AC3E}">
        <p14:creationId xmlns:p14="http://schemas.microsoft.com/office/powerpoint/2010/main" val="288512551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86612F-0917-7BED-0564-E3E023EADE22}"/>
              </a:ext>
            </a:extLst>
          </p:cNvPr>
          <p:cNvPicPr>
            <a:picLocks noChangeAspect="1"/>
          </p:cNvPicPr>
          <p:nvPr/>
        </p:nvPicPr>
        <p:blipFill>
          <a:blip r:embed="rId3"/>
          <a:srcRect/>
          <a:stretch/>
        </p:blipFill>
        <p:spPr>
          <a:xfrm>
            <a:off x="3240421" y="14138"/>
            <a:ext cx="5728411" cy="6850335"/>
          </a:xfrm>
          <a:prstGeom prst="rect">
            <a:avLst/>
          </a:prstGeom>
        </p:spPr>
      </p:pic>
    </p:spTree>
    <p:extLst>
      <p:ext uri="{BB962C8B-B14F-4D97-AF65-F5344CB8AC3E}">
        <p14:creationId xmlns:p14="http://schemas.microsoft.com/office/powerpoint/2010/main" val="25801923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4D09063E-1685-D7A4-9719-5274C4FAFC78}"/>
              </a:ext>
            </a:extLst>
          </p:cNvPr>
          <p:cNvGrpSpPr/>
          <p:nvPr/>
        </p:nvGrpSpPr>
        <p:grpSpPr>
          <a:xfrm>
            <a:off x="712643" y="1388961"/>
            <a:ext cx="10766714" cy="3429000"/>
            <a:chOff x="712643" y="972273"/>
            <a:chExt cx="10766714" cy="3429000"/>
          </a:xfrm>
        </p:grpSpPr>
        <p:pic>
          <p:nvPicPr>
            <p:cNvPr id="8" name="Picture 7">
              <a:extLst>
                <a:ext uri="{FF2B5EF4-FFF2-40B4-BE49-F238E27FC236}">
                  <a16:creationId xmlns:a16="http://schemas.microsoft.com/office/drawing/2014/main" id="{F67D3527-FF0E-2D3A-AAF6-6A88809DAF83}"/>
                </a:ext>
              </a:extLst>
            </p:cNvPr>
            <p:cNvPicPr>
              <a:picLocks noChangeAspect="1"/>
            </p:cNvPicPr>
            <p:nvPr/>
          </p:nvPicPr>
          <p:blipFill>
            <a:blip r:embed="rId3"/>
            <a:srcRect/>
            <a:stretch/>
          </p:blipFill>
          <p:spPr>
            <a:xfrm>
              <a:off x="712643" y="973114"/>
              <a:ext cx="5151863" cy="3427317"/>
            </a:xfrm>
            <a:prstGeom prst="rect">
              <a:avLst/>
            </a:prstGeom>
          </p:spPr>
        </p:pic>
        <p:sp>
          <p:nvSpPr>
            <p:cNvPr id="9" name="Rectangle 8">
              <a:extLst>
                <a:ext uri="{FF2B5EF4-FFF2-40B4-BE49-F238E27FC236}">
                  <a16:creationId xmlns:a16="http://schemas.microsoft.com/office/drawing/2014/main" id="{49F04FF1-9333-50D7-229E-3367BBB3CBC2}"/>
                </a:ext>
              </a:extLst>
            </p:cNvPr>
            <p:cNvSpPr/>
            <p:nvPr/>
          </p:nvSpPr>
          <p:spPr>
            <a:xfrm>
              <a:off x="6327493" y="972273"/>
              <a:ext cx="5151864" cy="3429000"/>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TextBox 10">
            <a:extLst>
              <a:ext uri="{FF2B5EF4-FFF2-40B4-BE49-F238E27FC236}">
                <a16:creationId xmlns:a16="http://schemas.microsoft.com/office/drawing/2014/main" id="{900F64DC-0FA9-7D9E-EF20-DA0A4D82C956}"/>
              </a:ext>
            </a:extLst>
          </p:cNvPr>
          <p:cNvSpPr txBox="1"/>
          <p:nvPr/>
        </p:nvSpPr>
        <p:spPr>
          <a:xfrm>
            <a:off x="2740417" y="5189016"/>
            <a:ext cx="1096316" cy="369332"/>
          </a:xfrm>
          <a:prstGeom prst="rect">
            <a:avLst/>
          </a:prstGeom>
          <a:noFill/>
        </p:spPr>
        <p:txBody>
          <a:bodyPr wrap="square">
            <a:spAutoFit/>
          </a:bodyPr>
          <a:lstStyle/>
          <a:p>
            <a:r>
              <a:rPr lang="en-US">
                <a:solidFill>
                  <a:schemeClr val="bg1"/>
                </a:solidFill>
                <a:ea typeface="+mn-lt"/>
                <a:cs typeface="+mn-lt"/>
              </a:rPr>
              <a:t>With light</a:t>
            </a:r>
            <a:endParaRPr lang="en-US"/>
          </a:p>
        </p:txBody>
      </p:sp>
      <p:sp>
        <p:nvSpPr>
          <p:cNvPr id="12" name="TextBox 11">
            <a:extLst>
              <a:ext uri="{FF2B5EF4-FFF2-40B4-BE49-F238E27FC236}">
                <a16:creationId xmlns:a16="http://schemas.microsoft.com/office/drawing/2014/main" id="{FBCCA9A9-AAEE-33A1-ABF5-E0C7D9036EE7}"/>
              </a:ext>
            </a:extLst>
          </p:cNvPr>
          <p:cNvSpPr txBox="1"/>
          <p:nvPr/>
        </p:nvSpPr>
        <p:spPr>
          <a:xfrm>
            <a:off x="8184968" y="5189016"/>
            <a:ext cx="1436913" cy="369332"/>
          </a:xfrm>
          <a:prstGeom prst="rect">
            <a:avLst/>
          </a:prstGeom>
          <a:noFill/>
        </p:spPr>
        <p:txBody>
          <a:bodyPr wrap="square">
            <a:spAutoFit/>
          </a:bodyPr>
          <a:lstStyle/>
          <a:p>
            <a:r>
              <a:rPr lang="en-US">
                <a:solidFill>
                  <a:schemeClr val="bg1"/>
                </a:solidFill>
                <a:ea typeface="+mn-lt"/>
                <a:cs typeface="+mn-lt"/>
              </a:rPr>
              <a:t>Without light</a:t>
            </a:r>
            <a:endParaRPr lang="en-US"/>
          </a:p>
        </p:txBody>
      </p:sp>
    </p:spTree>
    <p:extLst>
      <p:ext uri="{BB962C8B-B14F-4D97-AF65-F5344CB8AC3E}">
        <p14:creationId xmlns:p14="http://schemas.microsoft.com/office/powerpoint/2010/main" val="427455774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40E3CD3-0C32-4E7D-5025-DB70246CEF3E}"/>
              </a:ext>
            </a:extLst>
          </p:cNvPr>
          <p:cNvPicPr>
            <a:picLocks noChangeAspect="1"/>
          </p:cNvPicPr>
          <p:nvPr/>
        </p:nvPicPr>
        <p:blipFill>
          <a:blip r:embed="rId3"/>
          <a:srcRect/>
          <a:stretch/>
        </p:blipFill>
        <p:spPr>
          <a:xfrm>
            <a:off x="973666" y="146"/>
            <a:ext cx="10244666" cy="6857707"/>
          </a:xfrm>
          <a:prstGeom prst="rect">
            <a:avLst/>
          </a:prstGeom>
        </p:spPr>
      </p:pic>
    </p:spTree>
    <p:extLst>
      <p:ext uri="{BB962C8B-B14F-4D97-AF65-F5344CB8AC3E}">
        <p14:creationId xmlns:p14="http://schemas.microsoft.com/office/powerpoint/2010/main" val="275134675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436FF9D-1108-40B5-F41A-FF8F37EB072B}"/>
              </a:ext>
            </a:extLst>
          </p:cNvPr>
          <p:cNvPicPr>
            <a:picLocks noChangeAspect="1"/>
          </p:cNvPicPr>
          <p:nvPr/>
        </p:nvPicPr>
        <p:blipFill>
          <a:blip r:embed="rId3"/>
          <a:srcRect/>
          <a:stretch/>
        </p:blipFill>
        <p:spPr>
          <a:xfrm>
            <a:off x="3801950" y="0"/>
            <a:ext cx="4588097" cy="6857999"/>
          </a:xfrm>
          <a:prstGeom prst="rect">
            <a:avLst/>
          </a:prstGeom>
        </p:spPr>
      </p:pic>
    </p:spTree>
    <p:extLst>
      <p:ext uri="{BB962C8B-B14F-4D97-AF65-F5344CB8AC3E}">
        <p14:creationId xmlns:p14="http://schemas.microsoft.com/office/powerpoint/2010/main" val="34153588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51B24CCA-C2A3-3A93-3F9A-D75CCF5116F7}"/>
              </a:ext>
            </a:extLst>
          </p:cNvPr>
          <p:cNvPicPr>
            <a:picLocks noChangeAspect="1"/>
          </p:cNvPicPr>
          <p:nvPr/>
        </p:nvPicPr>
        <p:blipFill>
          <a:blip r:embed="rId3"/>
          <a:srcRect/>
          <a:stretch/>
        </p:blipFill>
        <p:spPr>
          <a:xfrm>
            <a:off x="1087137" y="985"/>
            <a:ext cx="10281828" cy="6856029"/>
          </a:xfrm>
          <a:prstGeom prst="rect">
            <a:avLst/>
          </a:prstGeom>
        </p:spPr>
      </p:pic>
    </p:spTree>
    <p:extLst>
      <p:ext uri="{BB962C8B-B14F-4D97-AF65-F5344CB8AC3E}">
        <p14:creationId xmlns:p14="http://schemas.microsoft.com/office/powerpoint/2010/main" val="293704064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239563F-DEE8-2BA3-8E16-02EFEF6D5875}"/>
              </a:ext>
            </a:extLst>
          </p:cNvPr>
          <p:cNvPicPr>
            <a:picLocks noChangeAspect="1"/>
          </p:cNvPicPr>
          <p:nvPr/>
        </p:nvPicPr>
        <p:blipFill>
          <a:blip r:embed="rId3"/>
          <a:srcRect/>
          <a:stretch/>
        </p:blipFill>
        <p:spPr>
          <a:xfrm>
            <a:off x="975670" y="0"/>
            <a:ext cx="10240660" cy="6857999"/>
          </a:xfrm>
          <a:prstGeom prst="rect">
            <a:avLst/>
          </a:prstGeom>
        </p:spPr>
      </p:pic>
      <p:sp>
        <p:nvSpPr>
          <p:cNvPr id="3" name="Title 1">
            <a:extLst>
              <a:ext uri="{FF2B5EF4-FFF2-40B4-BE49-F238E27FC236}">
                <a16:creationId xmlns:a16="http://schemas.microsoft.com/office/drawing/2014/main" id="{5CC5112C-E1BB-9C50-39EF-39C5FDBCAC0F}"/>
              </a:ext>
            </a:extLst>
          </p:cNvPr>
          <p:cNvSpPr txBox="1">
            <a:spLocks/>
          </p:cNvSpPr>
          <p:nvPr/>
        </p:nvSpPr>
        <p:spPr>
          <a:xfrm>
            <a:off x="6525491" y="643539"/>
            <a:ext cx="3643745" cy="95897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bg1"/>
                </a:solidFill>
                <a:latin typeface="+mj-lt"/>
                <a:ea typeface="+mj-ea"/>
                <a:cs typeface="+mj-cs"/>
              </a:defRPr>
            </a:lvl1pPr>
          </a:lstStyle>
          <a:p>
            <a:r>
              <a:rPr lang="en-US" sz="5400">
                <a:solidFill>
                  <a:schemeClr val="tx1"/>
                </a:solidFill>
                <a:latin typeface="Franklin Gothic Demi" panose="020B0703020102020204" pitchFamily="34" charset="0"/>
              </a:rPr>
              <a:t>Reflectivity</a:t>
            </a:r>
            <a:endParaRPr lang="en-US" sz="5400">
              <a:solidFill>
                <a:schemeClr val="tx1"/>
              </a:solidFill>
              <a:latin typeface="WordVisi_MSFontService"/>
            </a:endParaRPr>
          </a:p>
        </p:txBody>
      </p:sp>
    </p:spTree>
    <p:extLst>
      <p:ext uri="{BB962C8B-B14F-4D97-AF65-F5344CB8AC3E}">
        <p14:creationId xmlns:p14="http://schemas.microsoft.com/office/powerpoint/2010/main" val="230097825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09D9DE-F949-1971-7EBC-7E3B2F42BE87}"/>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contrast="19000"/>
                    </a14:imgEffect>
                  </a14:imgLayer>
                </a14:imgProps>
              </a:ext>
            </a:extLst>
          </a:blip>
          <a:srcRect/>
          <a:stretch/>
        </p:blipFill>
        <p:spPr>
          <a:xfrm>
            <a:off x="317241" y="1027076"/>
            <a:ext cx="5561045" cy="4170783"/>
          </a:xfrm>
          <a:prstGeom prst="rect">
            <a:avLst/>
          </a:prstGeom>
        </p:spPr>
      </p:pic>
      <p:pic>
        <p:nvPicPr>
          <p:cNvPr id="5" name="Picture 4">
            <a:extLst>
              <a:ext uri="{FF2B5EF4-FFF2-40B4-BE49-F238E27FC236}">
                <a16:creationId xmlns:a16="http://schemas.microsoft.com/office/drawing/2014/main" id="{4187953E-ED3A-9324-7EE7-E636972A8B2C}"/>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contrast="22000"/>
                    </a14:imgEffect>
                  </a14:imgLayer>
                </a14:imgProps>
              </a:ext>
            </a:extLst>
          </a:blip>
          <a:srcRect/>
          <a:stretch/>
        </p:blipFill>
        <p:spPr>
          <a:xfrm>
            <a:off x="6096000" y="926239"/>
            <a:ext cx="5695494" cy="4271620"/>
          </a:xfrm>
          <a:prstGeom prst="rect">
            <a:avLst/>
          </a:prstGeom>
        </p:spPr>
      </p:pic>
    </p:spTree>
    <p:extLst>
      <p:ext uri="{BB962C8B-B14F-4D97-AF65-F5344CB8AC3E}">
        <p14:creationId xmlns:p14="http://schemas.microsoft.com/office/powerpoint/2010/main" val="11955538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ilver object with a face and arms&#10;&#10;Description automatically generated">
            <a:extLst>
              <a:ext uri="{FF2B5EF4-FFF2-40B4-BE49-F238E27FC236}">
                <a16:creationId xmlns:a16="http://schemas.microsoft.com/office/drawing/2014/main" id="{03C7B1C1-D44F-A21B-315D-4468F4E07193}"/>
              </a:ext>
            </a:extLst>
          </p:cNvPr>
          <p:cNvPicPr>
            <a:picLocks noChangeAspect="1"/>
          </p:cNvPicPr>
          <p:nvPr/>
        </p:nvPicPr>
        <p:blipFill>
          <a:blip r:embed="rId2"/>
          <a:stretch>
            <a:fillRect/>
          </a:stretch>
        </p:blipFill>
        <p:spPr>
          <a:xfrm>
            <a:off x="2717473" y="410088"/>
            <a:ext cx="6348150" cy="5019706"/>
          </a:xfrm>
          <a:prstGeom prst="rect">
            <a:avLst/>
          </a:prstGeom>
        </p:spPr>
      </p:pic>
    </p:spTree>
    <p:extLst>
      <p:ext uri="{BB962C8B-B14F-4D97-AF65-F5344CB8AC3E}">
        <p14:creationId xmlns:p14="http://schemas.microsoft.com/office/powerpoint/2010/main" val="46259938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2" name="Picture 11">
            <a:extLst>
              <a:ext uri="{FF2B5EF4-FFF2-40B4-BE49-F238E27FC236}">
                <a16:creationId xmlns:a16="http://schemas.microsoft.com/office/drawing/2014/main" id="{440246DF-ED34-55AD-EF12-0A650B13AF4B}"/>
              </a:ext>
            </a:extLst>
          </p:cNvPr>
          <p:cNvPicPr>
            <a:picLocks noChangeAspect="1"/>
          </p:cNvPicPr>
          <p:nvPr/>
        </p:nvPicPr>
        <p:blipFill>
          <a:blip r:embed="rId3"/>
          <a:srcRect/>
          <a:stretch/>
        </p:blipFill>
        <p:spPr>
          <a:xfrm>
            <a:off x="3801855" y="0"/>
            <a:ext cx="4588289" cy="6858000"/>
          </a:xfrm>
          <a:prstGeom prst="rect">
            <a:avLst/>
          </a:prstGeom>
        </p:spPr>
      </p:pic>
    </p:spTree>
    <p:extLst>
      <p:ext uri="{BB962C8B-B14F-4D97-AF65-F5344CB8AC3E}">
        <p14:creationId xmlns:p14="http://schemas.microsoft.com/office/powerpoint/2010/main" val="358921305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27D2A79-F747-5C2F-C227-1C7CF9259560}"/>
              </a:ext>
            </a:extLst>
          </p:cNvPr>
          <p:cNvPicPr>
            <a:picLocks noChangeAspect="1"/>
          </p:cNvPicPr>
          <p:nvPr/>
        </p:nvPicPr>
        <p:blipFill>
          <a:blip r:embed="rId3"/>
          <a:srcRect/>
          <a:stretch/>
        </p:blipFill>
        <p:spPr>
          <a:xfrm>
            <a:off x="1136649" y="0"/>
            <a:ext cx="9918700" cy="6858000"/>
          </a:xfrm>
          <a:prstGeom prst="rect">
            <a:avLst/>
          </a:prstGeom>
        </p:spPr>
      </p:pic>
    </p:spTree>
    <p:extLst>
      <p:ext uri="{BB962C8B-B14F-4D97-AF65-F5344CB8AC3E}">
        <p14:creationId xmlns:p14="http://schemas.microsoft.com/office/powerpoint/2010/main" val="41442812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2" descr="Rucci_Productions_Logo_black_blue600x308">
            <a:extLst>
              <a:ext uri="{FF2B5EF4-FFF2-40B4-BE49-F238E27FC236}">
                <a16:creationId xmlns:a16="http://schemas.microsoft.com/office/drawing/2014/main" id="{5F0383F9-3AE2-43C7-69EE-A5BCCE05D9A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615881" y="6003984"/>
            <a:ext cx="1506169" cy="765849"/>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CC634143-460D-A3FB-2830-AE18652B7690}"/>
              </a:ext>
            </a:extLst>
          </p:cNvPr>
          <p:cNvPicPr>
            <a:picLocks noChangeAspect="1"/>
          </p:cNvPicPr>
          <p:nvPr/>
        </p:nvPicPr>
        <p:blipFill>
          <a:blip r:embed="rId4"/>
          <a:srcRect/>
          <a:stretch/>
        </p:blipFill>
        <p:spPr>
          <a:xfrm>
            <a:off x="0" y="943154"/>
            <a:ext cx="7908188" cy="4448355"/>
          </a:xfrm>
          <a:prstGeom prst="rect">
            <a:avLst/>
          </a:prstGeom>
        </p:spPr>
      </p:pic>
      <p:pic>
        <p:nvPicPr>
          <p:cNvPr id="6" name="Picture 5">
            <a:extLst>
              <a:ext uri="{FF2B5EF4-FFF2-40B4-BE49-F238E27FC236}">
                <a16:creationId xmlns:a16="http://schemas.microsoft.com/office/drawing/2014/main" id="{27D38B38-1424-3A95-9BF6-7AB5E1C4CA85}"/>
              </a:ext>
            </a:extLst>
          </p:cNvPr>
          <p:cNvPicPr>
            <a:picLocks noChangeAspect="1"/>
          </p:cNvPicPr>
          <p:nvPr/>
        </p:nvPicPr>
        <p:blipFill>
          <a:blip r:embed="rId5"/>
          <a:srcRect/>
          <a:stretch/>
        </p:blipFill>
        <p:spPr>
          <a:xfrm>
            <a:off x="6706462" y="539"/>
            <a:ext cx="5485538" cy="6856922"/>
          </a:xfrm>
          <a:prstGeom prst="rect">
            <a:avLst/>
          </a:prstGeom>
        </p:spPr>
      </p:pic>
      <p:sp>
        <p:nvSpPr>
          <p:cNvPr id="2" name="Title 1">
            <a:extLst>
              <a:ext uri="{FF2B5EF4-FFF2-40B4-BE49-F238E27FC236}">
                <a16:creationId xmlns:a16="http://schemas.microsoft.com/office/drawing/2014/main" id="{01555262-B5D5-E4E0-BF88-608F9922CC5D}"/>
              </a:ext>
            </a:extLst>
          </p:cNvPr>
          <p:cNvSpPr txBox="1">
            <a:spLocks/>
          </p:cNvSpPr>
          <p:nvPr/>
        </p:nvSpPr>
        <p:spPr>
          <a:xfrm>
            <a:off x="212438" y="135538"/>
            <a:ext cx="6677890" cy="958970"/>
          </a:xfrm>
          <a:prstGeom prst="rect">
            <a:avLst/>
          </a:prstGeom>
        </p:spPr>
        <p:txBody>
          <a:bodyPr vert="horz" lIns="91440" tIns="45720" rIns="91440" bIns="45720" rtlCol="0" anchor="t">
            <a:normAutofit/>
          </a:bodyPr>
          <a:lstStyle>
            <a:lvl1pPr algn="l" defTabSz="914400" rtl="0" eaLnBrk="1" latinLnBrk="0" hangingPunct="1">
              <a:lnSpc>
                <a:spcPct val="89000"/>
              </a:lnSpc>
              <a:spcBef>
                <a:spcPct val="0"/>
              </a:spcBef>
              <a:buNone/>
              <a:defRPr sz="4400" kern="1200" baseline="0">
                <a:solidFill>
                  <a:schemeClr val="bg1"/>
                </a:solidFill>
                <a:latin typeface="+mj-lt"/>
                <a:ea typeface="+mj-ea"/>
                <a:cs typeface="+mj-cs"/>
              </a:defRPr>
            </a:lvl1pPr>
          </a:lstStyle>
          <a:p>
            <a:r>
              <a:rPr lang="en-US" sz="5400">
                <a:latin typeface="Franklin Gothic Demi" panose="020B0703020102020204" pitchFamily="34" charset="0"/>
              </a:rPr>
              <a:t>Broadness/Diffusion</a:t>
            </a:r>
            <a:endParaRPr lang="en-US" sz="5400">
              <a:latin typeface="WordVisi_MSFontService"/>
            </a:endParaRPr>
          </a:p>
        </p:txBody>
      </p:sp>
    </p:spTree>
    <p:extLst>
      <p:ext uri="{BB962C8B-B14F-4D97-AF65-F5344CB8AC3E}">
        <p14:creationId xmlns:p14="http://schemas.microsoft.com/office/powerpoint/2010/main" val="318466831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2D4B4DE0-0025-05CD-D094-DB62F444C313}"/>
              </a:ext>
            </a:extLst>
          </p:cNvPr>
          <p:cNvPicPr>
            <a:picLocks noChangeAspect="1"/>
          </p:cNvPicPr>
          <p:nvPr/>
        </p:nvPicPr>
        <p:blipFill>
          <a:blip r:embed="rId3"/>
          <a:srcRect/>
          <a:stretch/>
        </p:blipFill>
        <p:spPr>
          <a:xfrm>
            <a:off x="3674521" y="0"/>
            <a:ext cx="4842956" cy="6858000"/>
          </a:xfrm>
          <a:prstGeom prst="rect">
            <a:avLst/>
          </a:prstGeom>
        </p:spPr>
      </p:pic>
    </p:spTree>
    <p:extLst>
      <p:ext uri="{BB962C8B-B14F-4D97-AF65-F5344CB8AC3E}">
        <p14:creationId xmlns:p14="http://schemas.microsoft.com/office/powerpoint/2010/main" val="1250377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11" name="Group 10">
            <a:extLst>
              <a:ext uri="{FF2B5EF4-FFF2-40B4-BE49-F238E27FC236}">
                <a16:creationId xmlns:a16="http://schemas.microsoft.com/office/drawing/2014/main" id="{9D9D6BF1-DFF2-4526-9D13-BF339D8C416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752858" y="744469"/>
            <a:ext cx="10674117" cy="5349671"/>
            <a:chOff x="752858" y="744469"/>
            <a:chExt cx="10674117" cy="5349671"/>
          </a:xfrm>
        </p:grpSpPr>
        <p:sp>
          <p:nvSpPr>
            <p:cNvPr id="12" name="Freeform 6">
              <a:extLst>
                <a:ext uri="{FF2B5EF4-FFF2-40B4-BE49-F238E27FC236}">
                  <a16:creationId xmlns:a16="http://schemas.microsoft.com/office/drawing/2014/main" id="{A54D4DB6-FB18-4CAE-8905-E0053C9256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a:off x="8151962" y="1685652"/>
              <a:ext cx="3275013" cy="4408488"/>
            </a:xfrm>
            <a:custGeom>
              <a:avLst/>
              <a:gdLst/>
              <a:ahLst/>
              <a:cxnLst/>
              <a:rect l="l" t="t" r="r" b="b"/>
              <a:pathLst>
                <a:path w="10000" h="10000">
                  <a:moveTo>
                    <a:pt x="8761" y="0"/>
                  </a:moveTo>
                  <a:lnTo>
                    <a:pt x="10000" y="0"/>
                  </a:lnTo>
                  <a:lnTo>
                    <a:pt x="10000" y="10000"/>
                  </a:lnTo>
                  <a:lnTo>
                    <a:pt x="0" y="10000"/>
                  </a:lnTo>
                  <a:lnTo>
                    <a:pt x="0" y="9126"/>
                  </a:lnTo>
                  <a:lnTo>
                    <a:pt x="8761" y="9127"/>
                  </a:lnTo>
                  <a:lnTo>
                    <a:pt x="8761" y="0"/>
                  </a:lnTo>
                  <a:close/>
                </a:path>
              </a:pathLst>
            </a:custGeom>
            <a:solidFill>
              <a:schemeClr val="tx2"/>
            </a:solidFill>
            <a:ln w="0">
              <a:noFill/>
              <a:prstDash val="solid"/>
              <a:round/>
              <a:headEnd/>
              <a:tailEnd/>
            </a:ln>
          </p:spPr>
          <p:txBody>
            <a:bodyPr/>
            <a:lstStyle/>
            <a:p>
              <a:endParaRPr lang="en-US"/>
            </a:p>
          </p:txBody>
        </p:sp>
        <p:sp>
          <p:nvSpPr>
            <p:cNvPr id="13" name="Freeform 6">
              <a:extLst>
                <a:ext uri="{FF2B5EF4-FFF2-40B4-BE49-F238E27FC236}">
                  <a16:creationId xmlns:a16="http://schemas.microsoft.com/office/drawing/2014/main" id="{1DBD6488-9429-4FFA-8AE8-C4022C39B0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bwMode="auto">
            <a:xfrm flipH="1" flipV="1">
              <a:off x="752858" y="744469"/>
              <a:ext cx="3275668" cy="4408488"/>
            </a:xfrm>
            <a:custGeom>
              <a:avLst/>
              <a:gdLst/>
              <a:ahLst/>
              <a:cxnLst/>
              <a:rect l="l" t="t" r="r" b="b"/>
              <a:pathLst>
                <a:path w="10002" h="10000">
                  <a:moveTo>
                    <a:pt x="8763" y="0"/>
                  </a:moveTo>
                  <a:lnTo>
                    <a:pt x="10002" y="0"/>
                  </a:lnTo>
                  <a:lnTo>
                    <a:pt x="10002" y="10000"/>
                  </a:lnTo>
                  <a:lnTo>
                    <a:pt x="2" y="10000"/>
                  </a:lnTo>
                  <a:cubicBezTo>
                    <a:pt x="-2" y="9698"/>
                    <a:pt x="4" y="9427"/>
                    <a:pt x="0" y="9125"/>
                  </a:cubicBezTo>
                  <a:lnTo>
                    <a:pt x="8763" y="9128"/>
                  </a:lnTo>
                  <a:lnTo>
                    <a:pt x="8763" y="0"/>
                  </a:lnTo>
                  <a:close/>
                </a:path>
              </a:pathLst>
            </a:custGeom>
            <a:solidFill>
              <a:schemeClr val="tx2"/>
            </a:solidFill>
            <a:ln w="0">
              <a:noFill/>
              <a:prstDash val="solid"/>
              <a:round/>
              <a:headEnd/>
              <a:tailEnd/>
            </a:ln>
          </p:spPr>
          <p:txBody>
            <a:bodyPr/>
            <a:lstStyle/>
            <a:p>
              <a:endParaRPr lang="en-US"/>
            </a:p>
          </p:txBody>
        </p:sp>
      </p:grpSp>
      <p:sp>
        <p:nvSpPr>
          <p:cNvPr id="15" name="Rectangle 14">
            <a:extLst>
              <a:ext uri="{FF2B5EF4-FFF2-40B4-BE49-F238E27FC236}">
                <a16:creationId xmlns:a16="http://schemas.microsoft.com/office/drawing/2014/main" id="{56C94072-1B34-48FB-9A9C-5A9A0FFC8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boat sailing in the water with a statue in the background&#10;&#10;Description automatically generated">
            <a:extLst>
              <a:ext uri="{FF2B5EF4-FFF2-40B4-BE49-F238E27FC236}">
                <a16:creationId xmlns:a16="http://schemas.microsoft.com/office/drawing/2014/main" id="{9A3D99D6-7B5B-FB5B-D41E-E7B54908FEB3}"/>
              </a:ext>
            </a:extLst>
          </p:cNvPr>
          <p:cNvPicPr>
            <a:picLocks noGrp="1" noRot="1" noChangeAspect="1" noMove="1" noResize="1" noEditPoints="1" noAdjustHandles="1" noChangeArrowheads="1" noChangeShapeType="1" noCrop="1"/>
          </p:cNvPicPr>
          <p:nvPr/>
        </p:nvPicPr>
        <p:blipFill>
          <a:blip r:embed="rId3"/>
          <a:srcRect t="16045"/>
          <a:stretch/>
        </p:blipFill>
        <p:spPr>
          <a:xfrm>
            <a:off x="20" y="10"/>
            <a:ext cx="12191980" cy="6857990"/>
          </a:xfrm>
          <a:prstGeom prst="rect">
            <a:avLst/>
          </a:prstGeom>
        </p:spPr>
      </p:pic>
      <p:sp>
        <p:nvSpPr>
          <p:cNvPr id="17" name="Rectangle 16">
            <a:extLst>
              <a:ext uri="{FF2B5EF4-FFF2-40B4-BE49-F238E27FC236}">
                <a16:creationId xmlns:a16="http://schemas.microsoft.com/office/drawing/2014/main" id="{1D5941F3-0256-4E90-BBBC-5A6EDEB8E0A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138004" y="4166755"/>
            <a:ext cx="5607908" cy="2040066"/>
          </a:xfrm>
          <a:prstGeom prst="rect">
            <a:avLst/>
          </a:prstGeom>
          <a:solidFill>
            <a:srgbClr val="000000">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1">
            <a:extLst>
              <a:ext uri="{FF2B5EF4-FFF2-40B4-BE49-F238E27FC236}">
                <a16:creationId xmlns:a16="http://schemas.microsoft.com/office/drawing/2014/main" id="{BF2AA96B-E338-99A4-E956-97DBCE00EF78}"/>
              </a:ext>
            </a:extLst>
          </p:cNvPr>
          <p:cNvSpPr>
            <a:spLocks noGrp="1"/>
          </p:cNvSpPr>
          <p:nvPr>
            <p:ph type="title" idx="4294967295"/>
          </p:nvPr>
        </p:nvSpPr>
        <p:spPr>
          <a:xfrm>
            <a:off x="7391681" y="1882001"/>
            <a:ext cx="5268177" cy="4015789"/>
          </a:xfrm>
        </p:spPr>
        <p:txBody>
          <a:bodyPr vert="horz" lIns="91440" tIns="45720" rIns="91440" bIns="45720" rtlCol="0" anchor="b">
            <a:normAutofit/>
          </a:bodyPr>
          <a:lstStyle/>
          <a:p>
            <a:pPr>
              <a:spcBef>
                <a:spcPts val="1200"/>
              </a:spcBef>
              <a:spcAft>
                <a:spcPts val="1200"/>
              </a:spcAft>
            </a:pPr>
            <a:r>
              <a:rPr lang="en-US" sz="2800" cap="all">
                <a:solidFill>
                  <a:srgbClr val="FFFFFF"/>
                </a:solidFill>
              </a:rPr>
              <a:t>Source(s)</a:t>
            </a:r>
            <a:br>
              <a:rPr lang="en-US" sz="2800" cap="all">
                <a:solidFill>
                  <a:srgbClr val="FFFFFF"/>
                </a:solidFill>
              </a:rPr>
            </a:br>
            <a:br>
              <a:rPr lang="en-US" sz="2800" cap="all">
                <a:solidFill>
                  <a:srgbClr val="FFFFFF"/>
                </a:solidFill>
              </a:rPr>
            </a:br>
            <a:r>
              <a:rPr lang="en-US" sz="2800" cap="all">
                <a:solidFill>
                  <a:srgbClr val="FFFFFF"/>
                </a:solidFill>
              </a:rPr>
              <a:t>Where</a:t>
            </a:r>
            <a:br>
              <a:rPr lang="en-US" sz="2800" cap="all">
                <a:solidFill>
                  <a:srgbClr val="FFFFFF"/>
                </a:solidFill>
              </a:rPr>
            </a:br>
            <a:br>
              <a:rPr lang="en-US" sz="2800" cap="all">
                <a:solidFill>
                  <a:srgbClr val="FFFFFF"/>
                </a:solidFill>
              </a:rPr>
            </a:br>
            <a:r>
              <a:rPr lang="en-US" sz="2800" cap="all">
                <a:solidFill>
                  <a:srgbClr val="FFFFFF"/>
                </a:solidFill>
              </a:rPr>
              <a:t>Reacting with subject</a:t>
            </a:r>
            <a:br>
              <a:rPr lang="en-US" sz="2800" cap="all">
                <a:solidFill>
                  <a:srgbClr val="FFFFFF"/>
                </a:solidFill>
              </a:rPr>
            </a:br>
            <a:br>
              <a:rPr lang="en-US" sz="2800" cap="all">
                <a:solidFill>
                  <a:srgbClr val="FFFFFF"/>
                </a:solidFill>
              </a:rPr>
            </a:br>
            <a:r>
              <a:rPr lang="en-US" sz="2800" cap="all">
                <a:solidFill>
                  <a:srgbClr val="FFFFFF"/>
                </a:solidFill>
              </a:rPr>
              <a:t>Variances in sources</a:t>
            </a:r>
            <a:br>
              <a:rPr lang="en-US" sz="2800" cap="all">
                <a:solidFill>
                  <a:srgbClr val="FFFFFF"/>
                </a:solidFill>
              </a:rPr>
            </a:br>
            <a:br>
              <a:rPr lang="en-US" sz="2800" cap="all">
                <a:solidFill>
                  <a:srgbClr val="FFFFFF"/>
                </a:solidFill>
              </a:rPr>
            </a:br>
            <a:r>
              <a:rPr lang="en-US" sz="2800" cap="all">
                <a:solidFill>
                  <a:srgbClr val="FFFFFF"/>
                </a:solidFill>
              </a:rPr>
              <a:t>Effect</a:t>
            </a:r>
          </a:p>
        </p:txBody>
      </p:sp>
      <p:sp>
        <p:nvSpPr>
          <p:cNvPr id="19" name="Freeform: Shape 18">
            <a:extLst>
              <a:ext uri="{FF2B5EF4-FFF2-40B4-BE49-F238E27FC236}">
                <a16:creationId xmlns:a16="http://schemas.microsoft.com/office/drawing/2014/main" id="{A5019358-4900-4555-99FF-EF6AE90B8E32}"/>
              </a:ext>
              <a:ext uri="{C183D7F6-B498-43B3-948B-1728B52AA6E4}">
                <adec:decorative xmlns:adec="http://schemas.microsoft.com/office/drawing/2017/decorative" val="1"/>
              </a:ext>
            </a:extLst>
          </p:cNvPr>
          <p:cNvSpPr>
            <a:spLocks noChangeAspect="1"/>
          </p:cNvSpPr>
          <p:nvPr>
            <p:extLst>
              <p:ext uri="{386F3935-93C4-4BCD-93E2-E3B085C9AB24}">
                <p16:designElem xmlns:p16="http://schemas.microsoft.com/office/powerpoint/2015/main" val="1"/>
              </p:ext>
            </p:extLst>
          </p:nvPr>
        </p:nvSpPr>
        <p:spPr bwMode="auto">
          <a:xfrm flipH="1" flipV="1">
            <a:off x="6810492" y="1810946"/>
            <a:ext cx="2131466" cy="1830903"/>
          </a:xfrm>
          <a:custGeom>
            <a:avLst/>
            <a:gdLst>
              <a:gd name="connsiteX0" fmla="*/ 2308583 w 2308583"/>
              <a:gd name="connsiteY0" fmla="*/ 1983044 h 1983044"/>
              <a:gd name="connsiteX1" fmla="*/ 462 w 2308583"/>
              <a:gd name="connsiteY1" fmla="*/ 1983044 h 1983044"/>
              <a:gd name="connsiteX2" fmla="*/ 0 w 2308583"/>
              <a:gd name="connsiteY2" fmla="*/ 1711185 h 1983044"/>
              <a:gd name="connsiteX3" fmla="*/ 2022607 w 2308583"/>
              <a:gd name="connsiteY3" fmla="*/ 1712117 h 1983044"/>
              <a:gd name="connsiteX4" fmla="*/ 2022607 w 2308583"/>
              <a:gd name="connsiteY4" fmla="*/ 0 h 1983044"/>
              <a:gd name="connsiteX5" fmla="*/ 2308583 w 2308583"/>
              <a:gd name="connsiteY5" fmla="*/ 0 h 19830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308583" h="1983044">
                <a:moveTo>
                  <a:pt x="2308583" y="1983044"/>
                </a:moveTo>
                <a:lnTo>
                  <a:pt x="462" y="1983044"/>
                </a:lnTo>
                <a:cubicBezTo>
                  <a:pt x="-462" y="1889214"/>
                  <a:pt x="923" y="1805015"/>
                  <a:pt x="0" y="1711185"/>
                </a:cubicBezTo>
                <a:lnTo>
                  <a:pt x="2022607" y="1712117"/>
                </a:lnTo>
                <a:lnTo>
                  <a:pt x="2022607" y="0"/>
                </a:lnTo>
                <a:lnTo>
                  <a:pt x="2308583" y="0"/>
                </a:lnTo>
                <a:close/>
              </a:path>
            </a:pathLst>
          </a:custGeom>
          <a:solidFill>
            <a:srgbClr val="FFFFFF">
              <a:alpha val="70000"/>
            </a:srgbClr>
          </a:solidFill>
          <a:ln w="0">
            <a:noFill/>
            <a:prstDash val="solid"/>
            <a:round/>
            <a:headEnd/>
            <a:tailEnd/>
          </a:ln>
        </p:spPr>
        <p:txBody>
          <a:bodyPr/>
          <a:lstStyle/>
          <a:p>
            <a:endParaRPr lang="en-US"/>
          </a:p>
        </p:txBody>
      </p:sp>
    </p:spTree>
    <p:extLst>
      <p:ext uri="{BB962C8B-B14F-4D97-AF65-F5344CB8AC3E}">
        <p14:creationId xmlns:p14="http://schemas.microsoft.com/office/powerpoint/2010/main" val="2226464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6"/>
                                        </p:tgtEl>
                                        <p:attrNameLst>
                                          <p:attrName>style.visibility</p:attrName>
                                        </p:attrNameLst>
                                      </p:cBhvr>
                                      <p:to>
                                        <p:strVal val="visible"/>
                                      </p:to>
                                    </p:set>
                                    <p:animEffect transition="in" filter="fade">
                                      <p:cBhvr>
                                        <p:cTn id="7" dur="7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3D4FB01-E07D-06F2-807E-20E193E1D2C2}"/>
              </a:ext>
            </a:extLst>
          </p:cNvPr>
          <p:cNvPicPr>
            <a:picLocks noChangeAspect="1"/>
          </p:cNvPicPr>
          <p:nvPr/>
        </p:nvPicPr>
        <p:blipFill>
          <a:blip r:embed="rId3"/>
          <a:srcRect/>
          <a:stretch/>
        </p:blipFill>
        <p:spPr>
          <a:xfrm>
            <a:off x="973666" y="146"/>
            <a:ext cx="10244667" cy="6857708"/>
          </a:xfrm>
          <a:prstGeom prst="rect">
            <a:avLst/>
          </a:prstGeom>
        </p:spPr>
      </p:pic>
    </p:spTree>
    <p:extLst>
      <p:ext uri="{BB962C8B-B14F-4D97-AF65-F5344CB8AC3E}">
        <p14:creationId xmlns:p14="http://schemas.microsoft.com/office/powerpoint/2010/main" val="35032645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8DCC18-AC43-66DF-0893-12ADC208EBCC}"/>
              </a:ext>
            </a:extLst>
          </p:cNvPr>
          <p:cNvPicPr>
            <a:picLocks noChangeAspect="1"/>
          </p:cNvPicPr>
          <p:nvPr/>
        </p:nvPicPr>
        <p:blipFill>
          <a:blip r:embed="rId3"/>
          <a:srcRect/>
          <a:stretch/>
        </p:blipFill>
        <p:spPr>
          <a:xfrm>
            <a:off x="0" y="0"/>
            <a:ext cx="12192000" cy="6858000"/>
          </a:xfrm>
          <a:prstGeom prst="rect">
            <a:avLst/>
          </a:prstGeom>
        </p:spPr>
      </p:pic>
    </p:spTree>
    <p:extLst>
      <p:ext uri="{BB962C8B-B14F-4D97-AF65-F5344CB8AC3E}">
        <p14:creationId xmlns:p14="http://schemas.microsoft.com/office/powerpoint/2010/main" val="206317294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BA475A9-9FF4-AAD3-855C-859D9CEF9487}"/>
              </a:ext>
            </a:extLst>
          </p:cNvPr>
          <p:cNvPicPr>
            <a:picLocks noChangeAspect="1"/>
          </p:cNvPicPr>
          <p:nvPr/>
        </p:nvPicPr>
        <p:blipFill>
          <a:blip r:embed="rId3"/>
          <a:srcRect/>
          <a:stretch/>
        </p:blipFill>
        <p:spPr>
          <a:xfrm>
            <a:off x="3667307" y="4106"/>
            <a:ext cx="4857386" cy="6849786"/>
          </a:xfrm>
          <a:prstGeom prst="rect">
            <a:avLst/>
          </a:prstGeom>
        </p:spPr>
      </p:pic>
    </p:spTree>
    <p:extLst>
      <p:ext uri="{BB962C8B-B14F-4D97-AF65-F5344CB8AC3E}">
        <p14:creationId xmlns:p14="http://schemas.microsoft.com/office/powerpoint/2010/main" val="8747337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BA86612F-0917-7BED-0564-E3E023EADE22}"/>
              </a:ext>
            </a:extLst>
          </p:cNvPr>
          <p:cNvPicPr>
            <a:picLocks noChangeAspect="1"/>
          </p:cNvPicPr>
          <p:nvPr/>
        </p:nvPicPr>
        <p:blipFill>
          <a:blip r:embed="rId3"/>
          <a:srcRect/>
          <a:stretch/>
        </p:blipFill>
        <p:spPr>
          <a:xfrm>
            <a:off x="3240421" y="14138"/>
            <a:ext cx="5728411" cy="6850335"/>
          </a:xfrm>
          <a:prstGeom prst="rect">
            <a:avLst/>
          </a:prstGeom>
        </p:spPr>
      </p:pic>
    </p:spTree>
    <p:extLst>
      <p:ext uri="{BB962C8B-B14F-4D97-AF65-F5344CB8AC3E}">
        <p14:creationId xmlns:p14="http://schemas.microsoft.com/office/powerpoint/2010/main" val="257097695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room with a person sitting in front of a computer&#10;&#10;Description automatically generated">
            <a:extLst>
              <a:ext uri="{FF2B5EF4-FFF2-40B4-BE49-F238E27FC236}">
                <a16:creationId xmlns:a16="http://schemas.microsoft.com/office/drawing/2014/main" id="{693BBBA4-4903-D6BB-2047-2AAD0088A238}"/>
              </a:ext>
            </a:extLst>
          </p:cNvPr>
          <p:cNvPicPr>
            <a:picLocks noChangeAspect="1"/>
          </p:cNvPicPr>
          <p:nvPr/>
        </p:nvPicPr>
        <p:blipFill>
          <a:blip r:embed="rId3"/>
          <a:stretch>
            <a:fillRect/>
          </a:stretch>
        </p:blipFill>
        <p:spPr>
          <a:xfrm>
            <a:off x="1524000" y="0"/>
            <a:ext cx="9144000" cy="6858000"/>
          </a:xfrm>
          <a:prstGeom prst="rect">
            <a:avLst/>
          </a:prstGeom>
        </p:spPr>
      </p:pic>
      <p:sp>
        <p:nvSpPr>
          <p:cNvPr id="8" name="Rectangle 7">
            <a:extLst>
              <a:ext uri="{FF2B5EF4-FFF2-40B4-BE49-F238E27FC236}">
                <a16:creationId xmlns:a16="http://schemas.microsoft.com/office/drawing/2014/main" id="{1E04F123-94CE-ED7C-4E8C-EA7B90A70CD7}"/>
              </a:ext>
            </a:extLst>
          </p:cNvPr>
          <p:cNvSpPr>
            <a:spLocks noGrp="1" noRot="1" noMove="1" noResize="1" noEditPoints="1" noAdjustHandles="1" noChangeArrowheads="1" noChangeShapeType="1"/>
          </p:cNvSpPr>
          <p:nvPr/>
        </p:nvSpPr>
        <p:spPr>
          <a:xfrm>
            <a:off x="0" y="0"/>
            <a:ext cx="12192000" cy="6858000"/>
          </a:xfrm>
          <a:prstGeom prst="rect">
            <a:avLst/>
          </a:prstGeom>
          <a:solidFill>
            <a:schemeClr val="tx1">
              <a:alpha val="62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0199953-BF75-D923-60FB-B10363F46DB3}"/>
              </a:ext>
            </a:extLst>
          </p:cNvPr>
          <p:cNvPicPr>
            <a:picLocks noChangeAspect="1"/>
          </p:cNvPicPr>
          <p:nvPr/>
        </p:nvPicPr>
        <p:blipFill>
          <a:blip r:embed="rId4"/>
          <a:srcRect/>
          <a:stretch/>
        </p:blipFill>
        <p:spPr>
          <a:xfrm>
            <a:off x="596166" y="2325503"/>
            <a:ext cx="3365349" cy="2243566"/>
          </a:xfrm>
          <a:prstGeom prst="rect">
            <a:avLst/>
          </a:prstGeom>
        </p:spPr>
      </p:pic>
      <p:sp>
        <p:nvSpPr>
          <p:cNvPr id="9" name="Title 1">
            <a:extLst>
              <a:ext uri="{FF2B5EF4-FFF2-40B4-BE49-F238E27FC236}">
                <a16:creationId xmlns:a16="http://schemas.microsoft.com/office/drawing/2014/main" id="{E10005B7-90D1-6664-9D5C-47FA240F1119}"/>
              </a:ext>
            </a:extLst>
          </p:cNvPr>
          <p:cNvSpPr>
            <a:spLocks noGrp="1"/>
          </p:cNvSpPr>
          <p:nvPr>
            <p:ph type="title" idx="4294967295"/>
          </p:nvPr>
        </p:nvSpPr>
        <p:spPr>
          <a:xfrm>
            <a:off x="1244680" y="4852091"/>
            <a:ext cx="2068319" cy="656863"/>
          </a:xfrm>
        </p:spPr>
        <p:txBody>
          <a:bodyPr>
            <a:normAutofit fontScale="90000"/>
          </a:bodyPr>
          <a:lstStyle/>
          <a:p>
            <a:r>
              <a:rPr lang="en-US">
                <a:solidFill>
                  <a:schemeClr val="bg1"/>
                </a:solidFill>
              </a:rPr>
              <a:t>Observe</a:t>
            </a:r>
          </a:p>
        </p:txBody>
      </p:sp>
      <p:pic>
        <p:nvPicPr>
          <p:cNvPr id="11" name="Picture 10" descr="Formulas on a background">
            <a:extLst>
              <a:ext uri="{FF2B5EF4-FFF2-40B4-BE49-F238E27FC236}">
                <a16:creationId xmlns:a16="http://schemas.microsoft.com/office/drawing/2014/main" id="{DB6FEDD2-19E9-1AA9-4E4D-9DBCF3BCD7AF}"/>
              </a:ext>
            </a:extLst>
          </p:cNvPr>
          <p:cNvPicPr>
            <a:picLocks noChangeAspect="1"/>
          </p:cNvPicPr>
          <p:nvPr/>
        </p:nvPicPr>
        <p:blipFill>
          <a:blip r:embed="rId5"/>
          <a:srcRect b="9781"/>
          <a:stretch/>
        </p:blipFill>
        <p:spPr>
          <a:xfrm>
            <a:off x="4413325" y="2291929"/>
            <a:ext cx="3365349" cy="2277140"/>
          </a:xfrm>
          <a:prstGeom prst="rect">
            <a:avLst/>
          </a:prstGeom>
        </p:spPr>
      </p:pic>
      <p:sp>
        <p:nvSpPr>
          <p:cNvPr id="12" name="Title 1">
            <a:extLst>
              <a:ext uri="{FF2B5EF4-FFF2-40B4-BE49-F238E27FC236}">
                <a16:creationId xmlns:a16="http://schemas.microsoft.com/office/drawing/2014/main" id="{88129FAC-300F-44D4-5675-A922C485D452}"/>
              </a:ext>
            </a:extLst>
          </p:cNvPr>
          <p:cNvSpPr txBox="1">
            <a:spLocks/>
          </p:cNvSpPr>
          <p:nvPr/>
        </p:nvSpPr>
        <p:spPr>
          <a:xfrm>
            <a:off x="5144894" y="4852090"/>
            <a:ext cx="1902209" cy="656863"/>
          </a:xfrm>
          <a:prstGeom prst="rect">
            <a:avLst/>
          </a:prstGeom>
        </p:spPr>
        <p:txBody>
          <a:bodyPr vert="horz" lIns="91440" tIns="45720" rIns="91440" bIns="45720" rtlCol="0" anchor="t">
            <a:normAutofit fontScale="9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a:solidFill>
                  <a:schemeClr val="bg1"/>
                </a:solidFill>
              </a:rPr>
              <a:t>Analyze</a:t>
            </a:r>
          </a:p>
        </p:txBody>
      </p:sp>
      <p:pic>
        <p:nvPicPr>
          <p:cNvPr id="14" name="Picture 13" descr="A person standing in front of a camera&#10;&#10;Description automatically generated">
            <a:extLst>
              <a:ext uri="{FF2B5EF4-FFF2-40B4-BE49-F238E27FC236}">
                <a16:creationId xmlns:a16="http://schemas.microsoft.com/office/drawing/2014/main" id="{0267B8DE-2315-6C3B-D68B-AADCA9AEFAB2}"/>
              </a:ext>
            </a:extLst>
          </p:cNvPr>
          <p:cNvPicPr>
            <a:picLocks noChangeAspect="1"/>
          </p:cNvPicPr>
          <p:nvPr/>
        </p:nvPicPr>
        <p:blipFill>
          <a:blip r:embed="rId6"/>
          <a:srcRect l="11408" t="-474" r="4433" b="474"/>
          <a:stretch/>
        </p:blipFill>
        <p:spPr>
          <a:xfrm>
            <a:off x="8230485" y="2314819"/>
            <a:ext cx="3365349" cy="2254250"/>
          </a:xfrm>
          <a:prstGeom prst="rect">
            <a:avLst/>
          </a:prstGeom>
        </p:spPr>
      </p:pic>
      <p:sp>
        <p:nvSpPr>
          <p:cNvPr id="15" name="Title 1">
            <a:extLst>
              <a:ext uri="{FF2B5EF4-FFF2-40B4-BE49-F238E27FC236}">
                <a16:creationId xmlns:a16="http://schemas.microsoft.com/office/drawing/2014/main" id="{6EB3746B-8262-AC04-703C-1C386EA55CBB}"/>
              </a:ext>
            </a:extLst>
          </p:cNvPr>
          <p:cNvSpPr txBox="1">
            <a:spLocks/>
          </p:cNvSpPr>
          <p:nvPr/>
        </p:nvSpPr>
        <p:spPr>
          <a:xfrm>
            <a:off x="9192758" y="4852089"/>
            <a:ext cx="1440801" cy="656863"/>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a:solidFill>
                  <a:schemeClr val="bg1"/>
                </a:solidFill>
              </a:rPr>
              <a:t>Apply</a:t>
            </a:r>
          </a:p>
        </p:txBody>
      </p:sp>
      <p:sp>
        <p:nvSpPr>
          <p:cNvPr id="16" name="Title 1">
            <a:extLst>
              <a:ext uri="{FF2B5EF4-FFF2-40B4-BE49-F238E27FC236}">
                <a16:creationId xmlns:a16="http://schemas.microsoft.com/office/drawing/2014/main" id="{4B87FE75-F106-3528-1BC9-DEB17FD0C34F}"/>
              </a:ext>
            </a:extLst>
          </p:cNvPr>
          <p:cNvSpPr txBox="1">
            <a:spLocks/>
          </p:cNvSpPr>
          <p:nvPr/>
        </p:nvSpPr>
        <p:spPr>
          <a:xfrm>
            <a:off x="4601182" y="817533"/>
            <a:ext cx="2989632" cy="656863"/>
          </a:xfrm>
          <a:prstGeom prst="rect">
            <a:avLst/>
          </a:prstGeom>
        </p:spPr>
        <p:txBody>
          <a:bodyPr vert="horz" lIns="91440" tIns="45720" rIns="91440" bIns="45720" rtlCol="0" anchor="t">
            <a:normAutofit fontScale="97500" lnSpcReduction="10000"/>
          </a:bodyPr>
          <a:lstStyle>
            <a:lvl1pPr algn="l" defTabSz="914400" rtl="0" eaLnBrk="1" latinLnBrk="0" hangingPunct="1">
              <a:lnSpc>
                <a:spcPct val="89000"/>
              </a:lnSpc>
              <a:spcBef>
                <a:spcPct val="0"/>
              </a:spcBef>
              <a:buNone/>
              <a:defRPr sz="4400" kern="1200" baseline="0">
                <a:solidFill>
                  <a:schemeClr val="tx2"/>
                </a:solidFill>
                <a:latin typeface="+mj-lt"/>
                <a:ea typeface="+mj-ea"/>
                <a:cs typeface="+mj-cs"/>
              </a:defRPr>
            </a:lvl1pPr>
          </a:lstStyle>
          <a:p>
            <a:r>
              <a:rPr lang="en-US">
                <a:solidFill>
                  <a:schemeClr val="bg1"/>
                </a:solidFill>
              </a:rPr>
              <a:t>OBJECTIVES</a:t>
            </a:r>
          </a:p>
        </p:txBody>
      </p:sp>
    </p:spTree>
    <p:extLst>
      <p:ext uri="{BB962C8B-B14F-4D97-AF65-F5344CB8AC3E}">
        <p14:creationId xmlns:p14="http://schemas.microsoft.com/office/powerpoint/2010/main" val="15651974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fade">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9"/>
                                        </p:tgtEl>
                                        <p:attrNameLst>
                                          <p:attrName>style.visibility</p:attrName>
                                        </p:attrNameLst>
                                      </p:cBhvr>
                                      <p:to>
                                        <p:strVal val="visible"/>
                                      </p:to>
                                    </p:set>
                                    <p:animEffect transition="in" filter="fade">
                                      <p:cBhvr>
                                        <p:cTn id="18" dur="5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fade">
                                      <p:cBhvr>
                                        <p:cTn id="23" dur="500"/>
                                        <p:tgtEl>
                                          <p:spTgt spid="11"/>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2"/>
                                        </p:tgtEl>
                                        <p:attrNameLst>
                                          <p:attrName>style.visibility</p:attrName>
                                        </p:attrNameLst>
                                      </p:cBhvr>
                                      <p:to>
                                        <p:strVal val="visible"/>
                                      </p:to>
                                    </p:set>
                                    <p:animEffect transition="in" filter="fade">
                                      <p:cBhvr>
                                        <p:cTn id="26" dur="500"/>
                                        <p:tgtEl>
                                          <p:spTgt spid="12"/>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fade">
                                      <p:cBhvr>
                                        <p:cTn id="31" dur="500"/>
                                        <p:tgtEl>
                                          <p:spTgt spid="14"/>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fade">
                                      <p:cBhvr>
                                        <p:cTn id="34"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p:bldP spid="12" grpId="0"/>
      <p:bldP spid="15" grpId="0"/>
      <p:bldP spid="16" grpId="0"/>
    </p:bld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871F9-4ADB-8429-E512-57677B551057}"/>
              </a:ext>
            </a:extLst>
          </p:cNvPr>
          <p:cNvSpPr>
            <a:spLocks noGrp="1"/>
          </p:cNvSpPr>
          <p:nvPr>
            <p:ph type="title"/>
          </p:nvPr>
        </p:nvSpPr>
        <p:spPr>
          <a:xfrm>
            <a:off x="723900" y="1283898"/>
            <a:ext cx="3855720" cy="3828691"/>
          </a:xfrm>
        </p:spPr>
        <p:txBody>
          <a:bodyPr/>
          <a:lstStyle/>
          <a:p>
            <a:r>
              <a:rPr lang="en-US" b="1">
                <a:solidFill>
                  <a:schemeClr val="bg1"/>
                </a:solidFill>
                <a:latin typeface="WordVisi_MSFontService"/>
              </a:rPr>
              <a:t>Part One:</a:t>
            </a:r>
            <a:br>
              <a:rPr lang="en-US" b="1">
                <a:solidFill>
                  <a:schemeClr val="bg1"/>
                </a:solidFill>
                <a:latin typeface="WordVisi_MSFontService"/>
              </a:rPr>
            </a:br>
            <a:br>
              <a:rPr lang="en-US" b="1">
                <a:solidFill>
                  <a:schemeClr val="bg1"/>
                </a:solidFill>
                <a:latin typeface="WordVisi_MSFontService"/>
              </a:rPr>
            </a:br>
            <a:r>
              <a:rPr lang="en-US" b="1">
                <a:solidFill>
                  <a:schemeClr val="bg1"/>
                </a:solidFill>
                <a:latin typeface="WordVisi_MSFontService"/>
              </a:rPr>
              <a:t>What are the Basic Qualities of Light?</a:t>
            </a:r>
            <a:endParaRPr lang="en-US"/>
          </a:p>
        </p:txBody>
      </p:sp>
      <p:sp>
        <p:nvSpPr>
          <p:cNvPr id="3" name="Content Placeholder 2">
            <a:extLst>
              <a:ext uri="{FF2B5EF4-FFF2-40B4-BE49-F238E27FC236}">
                <a16:creationId xmlns:a16="http://schemas.microsoft.com/office/drawing/2014/main" id="{7CF39CA0-7FA8-278A-6DBC-A158163B218F}"/>
              </a:ext>
            </a:extLst>
          </p:cNvPr>
          <p:cNvSpPr>
            <a:spLocks noGrp="1"/>
          </p:cNvSpPr>
          <p:nvPr>
            <p:ph idx="1"/>
          </p:nvPr>
        </p:nvSpPr>
        <p:spPr>
          <a:xfrm>
            <a:off x="6302027" y="1753320"/>
            <a:ext cx="5212080" cy="2723677"/>
          </a:xfrm>
        </p:spPr>
        <p:txBody>
          <a:bodyPr/>
          <a:lstStyle/>
          <a:p>
            <a:pPr algn="l" rtl="0" fontAlgn="base">
              <a:buFont typeface="Wingdings" panose="05000000000000000000" pitchFamily="2" charset="2"/>
              <a:buChar char="v"/>
            </a:pPr>
            <a:r>
              <a:rPr lang="en-US" sz="2400" b="0" i="0">
                <a:solidFill>
                  <a:schemeClr val="bg1"/>
                </a:solidFill>
                <a:effectLst/>
                <a:latin typeface="Aptos" panose="020B0004020202020204" pitchFamily="34" charset="0"/>
              </a:rPr>
              <a:t>Power/Intensity </a:t>
            </a:r>
            <a:endParaRPr lang="en-US" sz="2400">
              <a:solidFill>
                <a:schemeClr val="bg1"/>
              </a:solidFill>
              <a:latin typeface="Segoe UI" panose="020B0502040204020203" pitchFamily="34" charset="0"/>
            </a:endParaRPr>
          </a:p>
          <a:p>
            <a:pPr algn="l" rtl="0" fontAlgn="base">
              <a:buFont typeface="Wingdings" panose="05000000000000000000" pitchFamily="2" charset="2"/>
              <a:buChar char="v"/>
            </a:pPr>
            <a:r>
              <a:rPr lang="en-US" sz="2400" b="0" i="0">
                <a:solidFill>
                  <a:schemeClr val="bg1"/>
                </a:solidFill>
                <a:effectLst/>
                <a:latin typeface="Aptos" panose="020B0004020202020204" pitchFamily="34" charset="0"/>
              </a:rPr>
              <a:t>Color/Frequency </a:t>
            </a:r>
            <a:endParaRPr lang="en-US" sz="2400">
              <a:solidFill>
                <a:schemeClr val="bg1"/>
              </a:solidFill>
              <a:latin typeface="Segoe UI" panose="020B0502040204020203" pitchFamily="34" charset="0"/>
            </a:endParaRPr>
          </a:p>
          <a:p>
            <a:pPr algn="l" rtl="0" fontAlgn="base">
              <a:buFont typeface="Wingdings" panose="05000000000000000000" pitchFamily="2" charset="2"/>
              <a:buChar char="v"/>
            </a:pPr>
            <a:r>
              <a:rPr lang="en-US" sz="2400" b="0" i="0">
                <a:solidFill>
                  <a:schemeClr val="bg1"/>
                </a:solidFill>
                <a:effectLst/>
                <a:latin typeface="Aptos" panose="020B0004020202020204" pitchFamily="34" charset="0"/>
              </a:rPr>
              <a:t>Direction </a:t>
            </a:r>
            <a:endParaRPr lang="en-US" sz="2400">
              <a:solidFill>
                <a:schemeClr val="bg1"/>
              </a:solidFill>
              <a:latin typeface="Segoe UI" panose="020B0502040204020203" pitchFamily="34" charset="0"/>
            </a:endParaRPr>
          </a:p>
          <a:p>
            <a:pPr algn="l" rtl="0" fontAlgn="base">
              <a:buFont typeface="Wingdings" panose="05000000000000000000" pitchFamily="2" charset="2"/>
              <a:buChar char="v"/>
            </a:pPr>
            <a:r>
              <a:rPr lang="en-US" sz="2400" b="0" i="0">
                <a:solidFill>
                  <a:schemeClr val="bg1"/>
                </a:solidFill>
                <a:effectLst/>
                <a:latin typeface="Aptos" panose="020B0004020202020204" pitchFamily="34" charset="0"/>
              </a:rPr>
              <a:t>Reflectivity </a:t>
            </a:r>
            <a:endParaRPr lang="en-US" sz="2400">
              <a:solidFill>
                <a:schemeClr val="bg1"/>
              </a:solidFill>
              <a:latin typeface="Segoe UI" panose="020B0502040204020203" pitchFamily="34" charset="0"/>
            </a:endParaRPr>
          </a:p>
          <a:p>
            <a:pPr algn="l" rtl="0" fontAlgn="base">
              <a:buFont typeface="Wingdings" panose="05000000000000000000" pitchFamily="2" charset="2"/>
              <a:buChar char="v"/>
            </a:pPr>
            <a:r>
              <a:rPr lang="en-US" sz="2400" b="0" i="0">
                <a:solidFill>
                  <a:schemeClr val="bg1"/>
                </a:solidFill>
                <a:effectLst/>
                <a:latin typeface="Aptos" panose="020B0004020202020204" pitchFamily="34" charset="0"/>
              </a:rPr>
              <a:t>Broadness</a:t>
            </a:r>
            <a:r>
              <a:rPr lang="en-US" sz="2400">
                <a:solidFill>
                  <a:schemeClr val="bg1"/>
                </a:solidFill>
                <a:latin typeface="Aptos" panose="020B0004020202020204" pitchFamily="34" charset="0"/>
              </a:rPr>
              <a:t>/Diffusion</a:t>
            </a:r>
            <a:endParaRPr lang="en-US" sz="2400" b="0" i="0">
              <a:solidFill>
                <a:schemeClr val="bg1"/>
              </a:solidFill>
              <a:effectLst/>
              <a:latin typeface="Aptos" panose="020B0004020202020204" pitchFamily="34" charset="0"/>
            </a:endParaRPr>
          </a:p>
        </p:txBody>
      </p:sp>
      <p:sp>
        <p:nvSpPr>
          <p:cNvPr id="6" name="TextBox 5">
            <a:extLst>
              <a:ext uri="{FF2B5EF4-FFF2-40B4-BE49-F238E27FC236}">
                <a16:creationId xmlns:a16="http://schemas.microsoft.com/office/drawing/2014/main" id="{74BE025A-A83C-059C-BA97-309C16B8EAC0}"/>
              </a:ext>
            </a:extLst>
          </p:cNvPr>
          <p:cNvSpPr txBox="1"/>
          <p:nvPr/>
        </p:nvSpPr>
        <p:spPr>
          <a:xfrm>
            <a:off x="6495546" y="792843"/>
            <a:ext cx="4825042" cy="646331"/>
          </a:xfrm>
          <a:prstGeom prst="rect">
            <a:avLst/>
          </a:prstGeom>
          <a:noFill/>
        </p:spPr>
        <p:txBody>
          <a:bodyPr wrap="square" rtlCol="0">
            <a:spAutoFit/>
          </a:bodyPr>
          <a:lstStyle/>
          <a:p>
            <a:pPr algn="ctr"/>
            <a:r>
              <a:rPr lang="en-US" sz="3600" b="1">
                <a:solidFill>
                  <a:schemeClr val="bg1"/>
                </a:solidFill>
                <a:latin typeface="WordVisi_MSFontService"/>
              </a:rPr>
              <a:t>Key Discussion Points:</a:t>
            </a:r>
          </a:p>
        </p:txBody>
      </p:sp>
    </p:spTree>
    <p:extLst>
      <p:ext uri="{BB962C8B-B14F-4D97-AF65-F5344CB8AC3E}">
        <p14:creationId xmlns:p14="http://schemas.microsoft.com/office/powerpoint/2010/main" val="38133003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2000"/>
                                        <p:tgtEl>
                                          <p:spTgt spid="3">
                                            <p:txEl>
                                              <p:pRg st="0" end="0"/>
                                            </p:txEl>
                                          </p:spTgt>
                                        </p:tgtEl>
                                      </p:cBhvr>
                                    </p:animEffect>
                                    <p:anim calcmode="lin" valueType="num">
                                      <p:cBhvr>
                                        <p:cTn id="8" dur="2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2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2000"/>
                                        <p:tgtEl>
                                          <p:spTgt spid="3">
                                            <p:txEl>
                                              <p:pRg st="1" end="1"/>
                                            </p:txEl>
                                          </p:spTgt>
                                        </p:tgtEl>
                                      </p:cBhvr>
                                    </p:animEffect>
                                    <p:anim calcmode="lin" valueType="num">
                                      <p:cBhvr>
                                        <p:cTn id="13" dur="2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2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2000"/>
                                        <p:tgtEl>
                                          <p:spTgt spid="3">
                                            <p:txEl>
                                              <p:pRg st="2" end="2"/>
                                            </p:txEl>
                                          </p:spTgt>
                                        </p:tgtEl>
                                      </p:cBhvr>
                                    </p:animEffect>
                                    <p:anim calcmode="lin" valueType="num">
                                      <p:cBhvr>
                                        <p:cTn id="18" dur="2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2000" fill="hold"/>
                                        <p:tgtEl>
                                          <p:spTgt spid="3">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2000"/>
                                        <p:tgtEl>
                                          <p:spTgt spid="3">
                                            <p:txEl>
                                              <p:pRg st="3" end="3"/>
                                            </p:txEl>
                                          </p:spTgt>
                                        </p:tgtEl>
                                      </p:cBhvr>
                                    </p:animEffect>
                                    <p:anim calcmode="lin" valueType="num">
                                      <p:cBhvr>
                                        <p:cTn id="23" dur="2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4" dur="2000" fill="hold"/>
                                        <p:tgtEl>
                                          <p:spTgt spid="3">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2000"/>
                                        <p:tgtEl>
                                          <p:spTgt spid="3">
                                            <p:txEl>
                                              <p:pRg st="4" end="4"/>
                                            </p:txEl>
                                          </p:spTgt>
                                        </p:tgtEl>
                                      </p:cBhvr>
                                    </p:animEffect>
                                    <p:anim calcmode="lin" valueType="num">
                                      <p:cBhvr>
                                        <p:cTn id="28" dur="2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9" dur="2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allAtOnce"/>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FF20918-7D69-AB59-B498-BDEA5438796A}"/>
            </a:ext>
          </a:extLst>
        </p:cNvPr>
        <p:cNvGrpSpPr/>
        <p:nvPr/>
      </p:nvGrpSpPr>
      <p:grpSpPr>
        <a:xfrm>
          <a:off x="0" y="0"/>
          <a:ext cx="0" cy="0"/>
          <a:chOff x="0" y="0"/>
          <a:chExt cx="0" cy="0"/>
        </a:xfrm>
      </p:grpSpPr>
      <p:pic>
        <p:nvPicPr>
          <p:cNvPr id="6" name="Picture 5" descr="A person looking to the side&#10;&#10;Description automatically generated">
            <a:extLst>
              <a:ext uri="{FF2B5EF4-FFF2-40B4-BE49-F238E27FC236}">
                <a16:creationId xmlns:a16="http://schemas.microsoft.com/office/drawing/2014/main" id="{A802CB4E-2FF9-E64F-9D92-E36980CC047C}"/>
              </a:ext>
            </a:extLst>
          </p:cNvPr>
          <p:cNvPicPr>
            <a:picLocks noChangeAspect="1"/>
          </p:cNvPicPr>
          <p:nvPr/>
        </p:nvPicPr>
        <p:blipFill>
          <a:blip r:embed="rId4"/>
          <a:stretch>
            <a:fillRect/>
          </a:stretch>
        </p:blipFill>
        <p:spPr>
          <a:xfrm>
            <a:off x="0" y="0"/>
            <a:ext cx="12192000" cy="6858000"/>
          </a:xfrm>
          <a:prstGeom prst="rect">
            <a:avLst/>
          </a:prstGeom>
        </p:spPr>
      </p:pic>
      <p:pic>
        <p:nvPicPr>
          <p:cNvPr id="2" name="Online Media 1" title="Day 1 lmovie trailer preview for analysis">
            <a:hlinkClick r:id="" action="ppaction://media"/>
            <a:extLst>
              <a:ext uri="{FF2B5EF4-FFF2-40B4-BE49-F238E27FC236}">
                <a16:creationId xmlns:a16="http://schemas.microsoft.com/office/drawing/2014/main" id="{005C8906-44F8-F1FF-BA31-F8A66B7B7DF6}"/>
              </a:ext>
            </a:extLst>
          </p:cNvPr>
          <p:cNvPicPr>
            <a:picLocks noRot="1" noChangeAspect="1"/>
          </p:cNvPicPr>
          <p:nvPr>
            <a:videoFile r:link="rId1"/>
          </p:nvPr>
        </p:nvPicPr>
        <p:blipFill>
          <a:blip r:embed="rId5"/>
          <a:stretch>
            <a:fillRect/>
          </a:stretch>
        </p:blipFill>
        <p:spPr>
          <a:xfrm>
            <a:off x="9525" y="0"/>
            <a:ext cx="12172950" cy="6858000"/>
          </a:xfrm>
          <a:prstGeom prst="rect">
            <a:avLst/>
          </a:prstGeom>
        </p:spPr>
      </p:pic>
      <p:sp>
        <p:nvSpPr>
          <p:cNvPr id="11" name="Content Placeholder 2" hidden="1">
            <a:extLst>
              <a:ext uri="{FF2B5EF4-FFF2-40B4-BE49-F238E27FC236}">
                <a16:creationId xmlns:a16="http://schemas.microsoft.com/office/drawing/2014/main" id="{CA9AF1DF-E2F1-B6DB-1EB8-145B516F29A8}"/>
              </a:ext>
            </a:extLst>
          </p:cNvPr>
          <p:cNvSpPr txBox="1">
            <a:spLocks/>
          </p:cNvSpPr>
          <p:nvPr/>
        </p:nvSpPr>
        <p:spPr>
          <a:xfrm>
            <a:off x="6872748" y="235974"/>
            <a:ext cx="5417574" cy="4689987"/>
          </a:xfrm>
          <a:prstGeom prst="rect">
            <a:avLst/>
          </a:prstGeom>
        </p:spPr>
        <p:txBody>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9pPr>
          </a:lstStyle>
          <a:p>
            <a:r>
              <a:rPr lang="en-US" sz="2400" dirty="0">
                <a:solidFill>
                  <a:schemeClr val="bg1"/>
                </a:solidFill>
              </a:rPr>
              <a:t>Is there color contrast and how does that affect the scene?</a:t>
            </a:r>
          </a:p>
          <a:p>
            <a:r>
              <a:rPr lang="en-US" sz="2400" dirty="0">
                <a:solidFill>
                  <a:schemeClr val="bg1"/>
                </a:solidFill>
              </a:rPr>
              <a:t>How does the reflectivity of the objects in the scene effect the exposure of those objects and the overall contrast of the scene?</a:t>
            </a:r>
          </a:p>
          <a:p>
            <a:r>
              <a:rPr lang="en-US" sz="2400" dirty="0">
                <a:solidFill>
                  <a:schemeClr val="bg1"/>
                </a:solidFill>
              </a:rPr>
              <a:t>What hard or soft light sources do you see?</a:t>
            </a:r>
          </a:p>
          <a:p>
            <a:r>
              <a:rPr lang="en-US" sz="2400" dirty="0">
                <a:solidFill>
                  <a:schemeClr val="bg1"/>
                </a:solidFill>
              </a:rPr>
              <a:t>How is the light being controlled or shaped to confine what it hits and what is left in shadow?</a:t>
            </a:r>
          </a:p>
        </p:txBody>
      </p:sp>
      <p:sp>
        <p:nvSpPr>
          <p:cNvPr id="12" name="Content Placeholder 2" hidden="1">
            <a:extLst>
              <a:ext uri="{FF2B5EF4-FFF2-40B4-BE49-F238E27FC236}">
                <a16:creationId xmlns:a16="http://schemas.microsoft.com/office/drawing/2014/main" id="{AF0B397E-1071-06A6-E9A8-3CD4C2671D45}"/>
              </a:ext>
            </a:extLst>
          </p:cNvPr>
          <p:cNvSpPr txBox="1">
            <a:spLocks/>
          </p:cNvSpPr>
          <p:nvPr/>
        </p:nvSpPr>
        <p:spPr>
          <a:xfrm>
            <a:off x="6872748" y="235974"/>
            <a:ext cx="5417574" cy="3593690"/>
          </a:xfrm>
          <a:prstGeom prst="rect">
            <a:avLst/>
          </a:prstGeom>
        </p:spPr>
        <p:txBody>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9pPr>
          </a:lstStyle>
          <a:p>
            <a:r>
              <a:rPr lang="en-US" sz="2400" dirty="0">
                <a:solidFill>
                  <a:schemeClr val="bg1"/>
                </a:solidFill>
              </a:rPr>
              <a:t>How does the motion of elements in the scene change the overall effect?</a:t>
            </a:r>
          </a:p>
          <a:p>
            <a:r>
              <a:rPr lang="en-US" sz="2400" dirty="0">
                <a:solidFill>
                  <a:schemeClr val="bg1"/>
                </a:solidFill>
              </a:rPr>
              <a:t>What is the overall mood created by this lighting?</a:t>
            </a:r>
          </a:p>
          <a:p>
            <a:r>
              <a:rPr lang="en-US" sz="2400" dirty="0">
                <a:solidFill>
                  <a:schemeClr val="bg1"/>
                </a:solidFill>
              </a:rPr>
              <a:t>How does the motion of elements in the scene change the overall effect?</a:t>
            </a:r>
          </a:p>
          <a:p>
            <a:r>
              <a:rPr lang="en-US" sz="2400" dirty="0">
                <a:solidFill>
                  <a:schemeClr val="bg1"/>
                </a:solidFill>
              </a:rPr>
              <a:t>What is the overall mood created by this lighting?</a:t>
            </a:r>
          </a:p>
        </p:txBody>
      </p:sp>
      <p:sp>
        <p:nvSpPr>
          <p:cNvPr id="4" name="TextBox 3" hidden="1">
            <a:extLst>
              <a:ext uri="{FF2B5EF4-FFF2-40B4-BE49-F238E27FC236}">
                <a16:creationId xmlns:a16="http://schemas.microsoft.com/office/drawing/2014/main" id="{55465F30-9B97-F36C-E514-16CDC257429B}"/>
              </a:ext>
            </a:extLst>
          </p:cNvPr>
          <p:cNvSpPr txBox="1"/>
          <p:nvPr/>
        </p:nvSpPr>
        <p:spPr>
          <a:xfrm>
            <a:off x="1628775" y="6121178"/>
            <a:ext cx="89344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This slide and video is available in the addendum resources if you’d like to review it later.</a:t>
            </a:r>
          </a:p>
        </p:txBody>
      </p:sp>
    </p:spTree>
    <p:extLst>
      <p:ext uri="{BB962C8B-B14F-4D97-AF65-F5344CB8AC3E}">
        <p14:creationId xmlns:p14="http://schemas.microsoft.com/office/powerpoint/2010/main" val="557296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2" presetClass="mediacall" presetSubtype="0" fill="hold" nodeType="clickEffect">
                                  <p:stCondLst>
                                    <p:cond delay="0"/>
                                  </p:stCondLst>
                                  <p:childTnLst>
                                    <p:cmd type="call" cmd="togglePause">
                                      <p:cBhvr>
                                        <p:cTn id="10" dur="1" fill="hold"/>
                                        <p:tgtEl>
                                          <p:spTgt spid="2"/>
                                        </p:tgtEl>
                                      </p:cBhvr>
                                    </p:cmd>
                                  </p:childTnLst>
                                </p:cTn>
                              </p:par>
                            </p:childTnLst>
                          </p:cTn>
                        </p:par>
                        <p:par>
                          <p:cTn id="11" fill="hold">
                            <p:stCondLst>
                              <p:cond delay="0"/>
                            </p:stCondLst>
                            <p:childTnLst>
                              <p:par>
                                <p:cTn id="12" presetID="10" presetClass="exit" presetSubtype="0" fill="hold" nodeType="afterEffect">
                                  <p:stCondLst>
                                    <p:cond delay="0"/>
                                  </p:stCondLst>
                                  <p:childTnLst>
                                    <p:animEffect transition="out" filter="fade">
                                      <p:cBhvr>
                                        <p:cTn id="13" dur="500"/>
                                        <p:tgtEl>
                                          <p:spTgt spid="2"/>
                                        </p:tgtEl>
                                      </p:cBhvr>
                                    </p:animEffect>
                                    <p:set>
                                      <p:cBhvr>
                                        <p:cTn id="14" dur="1" fill="hold">
                                          <p:stCondLst>
                                            <p:cond delay="499"/>
                                          </p:stCondLst>
                                        </p:cTn>
                                        <p:tgtEl>
                                          <p:spTgt spid="2"/>
                                        </p:tgtEl>
                                        <p:attrNameLst>
                                          <p:attrName>style.visibility</p:attrName>
                                        </p:attrNameLst>
                                      </p:cBhvr>
                                      <p:to>
                                        <p:strVal val="hidden"/>
                                      </p:to>
                                    </p:set>
                                    <p:cmd type="call" cmd="stop">
                                      <p:cBhvr>
                                        <p:cTn id="15" dur="1">
                                          <p:stCondLst>
                                            <p:cond delay="499"/>
                                          </p:stCondLst>
                                        </p:cTn>
                                        <p:tgtEl>
                                          <p:spTgt spid="2"/>
                                        </p:tgtEl>
                                      </p:cBhvr>
                                    </p:cmd>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1">
                                            <p:txEl>
                                              <p:pRg st="0" end="0"/>
                                            </p:txEl>
                                          </p:spTgt>
                                        </p:tgtEl>
                                        <p:attrNameLst>
                                          <p:attrName>style.visibility</p:attrName>
                                        </p:attrNameLst>
                                      </p:cBhvr>
                                      <p:to>
                                        <p:strVal val="visible"/>
                                      </p:to>
                                    </p:set>
                                    <p:animEffect transition="in" filter="fade">
                                      <p:cBhvr>
                                        <p:cTn id="20" dur="500"/>
                                        <p:tgtEl>
                                          <p:spTgt spid="11">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fade">
                                      <p:cBhvr>
                                        <p:cTn id="25" dur="500"/>
                                        <p:tgtEl>
                                          <p:spTgt spid="1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grpId="0" nodeType="clickEffect">
                                  <p:stCondLst>
                                    <p:cond delay="0"/>
                                  </p:stCondLst>
                                  <p:childTnLst>
                                    <p:set>
                                      <p:cBhvr>
                                        <p:cTn id="29" dur="1" fill="hold">
                                          <p:stCondLst>
                                            <p:cond delay="0"/>
                                          </p:stCondLst>
                                        </p:cTn>
                                        <p:tgtEl>
                                          <p:spTgt spid="11">
                                            <p:txEl>
                                              <p:pRg st="2" end="2"/>
                                            </p:txEl>
                                          </p:spTgt>
                                        </p:tgtEl>
                                        <p:attrNameLst>
                                          <p:attrName>style.visibility</p:attrName>
                                        </p:attrNameLst>
                                      </p:cBhvr>
                                      <p:to>
                                        <p:strVal val="visible"/>
                                      </p:to>
                                    </p:set>
                                    <p:animEffect transition="in" filter="fade">
                                      <p:cBhvr>
                                        <p:cTn id="30" dur="500"/>
                                        <p:tgtEl>
                                          <p:spTgt spid="11">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11">
                                            <p:txEl>
                                              <p:pRg st="3" end="3"/>
                                            </p:txEl>
                                          </p:spTgt>
                                        </p:tgtEl>
                                        <p:attrNameLst>
                                          <p:attrName>style.visibility</p:attrName>
                                        </p:attrNameLst>
                                      </p:cBhvr>
                                      <p:to>
                                        <p:strVal val="visible"/>
                                      </p:to>
                                    </p:set>
                                    <p:animEffect transition="in" filter="fade">
                                      <p:cBhvr>
                                        <p:cTn id="35" dur="500"/>
                                        <p:tgtEl>
                                          <p:spTgt spid="11">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grpId="0" nodeType="clickEffect">
                                  <p:stCondLst>
                                    <p:cond delay="0"/>
                                  </p:stCondLst>
                                  <p:childTnLst>
                                    <p:set>
                                      <p:cBhvr>
                                        <p:cTn id="39" dur="1" fill="hold">
                                          <p:stCondLst>
                                            <p:cond delay="0"/>
                                          </p:stCondLst>
                                        </p:cTn>
                                        <p:tgtEl>
                                          <p:spTgt spid="12">
                                            <p:txEl>
                                              <p:pRg st="0" end="0"/>
                                            </p:txEl>
                                          </p:spTgt>
                                        </p:tgtEl>
                                        <p:attrNameLst>
                                          <p:attrName>style.visibility</p:attrName>
                                        </p:attrNameLst>
                                      </p:cBhvr>
                                      <p:to>
                                        <p:strVal val="visible"/>
                                      </p:to>
                                    </p:set>
                                    <p:animEffect transition="in" filter="fade">
                                      <p:cBhvr>
                                        <p:cTn id="40" dur="500"/>
                                        <p:tgtEl>
                                          <p:spTgt spid="12">
                                            <p:txEl>
                                              <p:pRg st="0" end="0"/>
                                            </p:txEl>
                                          </p:spTgt>
                                        </p:tgtEl>
                                      </p:cBhvr>
                                    </p:animEffect>
                                  </p:childTnLst>
                                </p:cTn>
                              </p:par>
                              <p:par>
                                <p:cTn id="41" presetID="10" presetClass="exit" presetSubtype="0" fill="hold" grpId="1" nodeType="withEffect">
                                  <p:stCondLst>
                                    <p:cond delay="0"/>
                                  </p:stCondLst>
                                  <p:childTnLst>
                                    <p:animEffect transition="out" filter="fade">
                                      <p:cBhvr>
                                        <p:cTn id="42" dur="500"/>
                                        <p:tgtEl>
                                          <p:spTgt spid="11">
                                            <p:txEl>
                                              <p:pRg st="0" end="0"/>
                                            </p:txEl>
                                          </p:spTgt>
                                        </p:tgtEl>
                                      </p:cBhvr>
                                    </p:animEffect>
                                    <p:set>
                                      <p:cBhvr>
                                        <p:cTn id="43" dur="1" fill="hold">
                                          <p:stCondLst>
                                            <p:cond delay="499"/>
                                          </p:stCondLst>
                                        </p:cTn>
                                        <p:tgtEl>
                                          <p:spTgt spid="11">
                                            <p:txEl>
                                              <p:pRg st="0" end="0"/>
                                            </p:txEl>
                                          </p:spTgt>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1">
                                            <p:txEl>
                                              <p:pRg st="1" end="1"/>
                                            </p:txEl>
                                          </p:spTgt>
                                        </p:tgtEl>
                                      </p:cBhvr>
                                    </p:animEffect>
                                    <p:set>
                                      <p:cBhvr>
                                        <p:cTn id="46" dur="1" fill="hold">
                                          <p:stCondLst>
                                            <p:cond delay="499"/>
                                          </p:stCondLst>
                                        </p:cTn>
                                        <p:tgtEl>
                                          <p:spTgt spid="11">
                                            <p:txEl>
                                              <p:pRg st="1" end="1"/>
                                            </p:txEl>
                                          </p:spTgt>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11">
                                            <p:txEl>
                                              <p:pRg st="2" end="2"/>
                                            </p:txEl>
                                          </p:spTgt>
                                        </p:tgtEl>
                                      </p:cBhvr>
                                    </p:animEffect>
                                    <p:set>
                                      <p:cBhvr>
                                        <p:cTn id="49" dur="1" fill="hold">
                                          <p:stCondLst>
                                            <p:cond delay="499"/>
                                          </p:stCondLst>
                                        </p:cTn>
                                        <p:tgtEl>
                                          <p:spTgt spid="11">
                                            <p:txEl>
                                              <p:pRg st="2" end="2"/>
                                            </p:txEl>
                                          </p:spTgt>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11">
                                            <p:txEl>
                                              <p:pRg st="3" end="3"/>
                                            </p:txEl>
                                          </p:spTgt>
                                        </p:tgtEl>
                                      </p:cBhvr>
                                    </p:animEffect>
                                    <p:set>
                                      <p:cBhvr>
                                        <p:cTn id="52" dur="1" fill="hold">
                                          <p:stCondLst>
                                            <p:cond delay="499"/>
                                          </p:stCondLst>
                                        </p:cTn>
                                        <p:tgtEl>
                                          <p:spTgt spid="11">
                                            <p:txEl>
                                              <p:pRg st="3" end="3"/>
                                            </p:txEl>
                                          </p:spTgt>
                                        </p:tgtEl>
                                        <p:attrNameLst>
                                          <p:attrName>style.visibility</p:attrName>
                                        </p:attrNameLst>
                                      </p:cBhvr>
                                      <p:to>
                                        <p:strVal val="hidden"/>
                                      </p:to>
                                    </p:set>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12">
                                            <p:txEl>
                                              <p:pRg st="1" end="1"/>
                                            </p:txEl>
                                          </p:spTgt>
                                        </p:tgtEl>
                                        <p:attrNameLst>
                                          <p:attrName>style.visibility</p:attrName>
                                        </p:attrNameLst>
                                      </p:cBhvr>
                                      <p:to>
                                        <p:strVal val="visible"/>
                                      </p:to>
                                    </p:set>
                                    <p:animEffect transition="in" filter="fade">
                                      <p:cBhvr>
                                        <p:cTn id="57" dur="500"/>
                                        <p:tgtEl>
                                          <p:spTgt spid="12">
                                            <p:txEl>
                                              <p:pRg st="1" end="1"/>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0" presetClass="entr" presetSubtype="0" fill="hold" grpId="0" nodeType="clickEffect">
                                  <p:stCondLst>
                                    <p:cond delay="0"/>
                                  </p:stCondLst>
                                  <p:childTnLst>
                                    <p:set>
                                      <p:cBhvr>
                                        <p:cTn id="61" dur="1" fill="hold">
                                          <p:stCondLst>
                                            <p:cond delay="0"/>
                                          </p:stCondLst>
                                        </p:cTn>
                                        <p:tgtEl>
                                          <p:spTgt spid="12">
                                            <p:txEl>
                                              <p:pRg st="2" end="2"/>
                                            </p:txEl>
                                          </p:spTgt>
                                        </p:tgtEl>
                                        <p:attrNameLst>
                                          <p:attrName>style.visibility</p:attrName>
                                        </p:attrNameLst>
                                      </p:cBhvr>
                                      <p:to>
                                        <p:strVal val="visible"/>
                                      </p:to>
                                    </p:set>
                                    <p:animEffect transition="in" filter="fade">
                                      <p:cBhvr>
                                        <p:cTn id="62" dur="500"/>
                                        <p:tgtEl>
                                          <p:spTgt spid="12">
                                            <p:txEl>
                                              <p:pRg st="2" end="2"/>
                                            </p:txEl>
                                          </p:spTgt>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grpId="0" nodeType="clickEffect">
                                  <p:stCondLst>
                                    <p:cond delay="0"/>
                                  </p:stCondLst>
                                  <p:childTnLst>
                                    <p:set>
                                      <p:cBhvr>
                                        <p:cTn id="66" dur="1" fill="hold">
                                          <p:stCondLst>
                                            <p:cond delay="0"/>
                                          </p:stCondLst>
                                        </p:cTn>
                                        <p:tgtEl>
                                          <p:spTgt spid="12">
                                            <p:txEl>
                                              <p:pRg st="3" end="3"/>
                                            </p:txEl>
                                          </p:spTgt>
                                        </p:tgtEl>
                                        <p:attrNameLst>
                                          <p:attrName>style.visibility</p:attrName>
                                        </p:attrNameLst>
                                      </p:cBhvr>
                                      <p:to>
                                        <p:strVal val="visible"/>
                                      </p:to>
                                    </p:set>
                                    <p:animEffect transition="in" filter="fade">
                                      <p:cBhvr>
                                        <p:cTn id="67" dur="500"/>
                                        <p:tgtEl>
                                          <p:spTgt spid="12">
                                            <p:txEl>
                                              <p:pRg st="3" end="3"/>
                                            </p:txEl>
                                          </p:spTgt>
                                        </p:tgtEl>
                                      </p:cBhvr>
                                    </p:animEffect>
                                  </p:childTnLst>
                                </p:cTn>
                              </p:par>
                              <p:par>
                                <p:cTn id="68" presetID="10" presetClass="entr" presetSubtype="0" fill="hold" grpId="0" nodeType="withEffect">
                                  <p:stCondLst>
                                    <p:cond delay="2000"/>
                                  </p:stCondLst>
                                  <p:childTnLst>
                                    <p:set>
                                      <p:cBhvr>
                                        <p:cTn id="69" dur="1" fill="hold">
                                          <p:stCondLst>
                                            <p:cond delay="0"/>
                                          </p:stCondLst>
                                        </p:cTn>
                                        <p:tgtEl>
                                          <p:spTgt spid="4"/>
                                        </p:tgtEl>
                                        <p:attrNameLst>
                                          <p:attrName>style.visibility</p:attrName>
                                        </p:attrNameLst>
                                      </p:cBhvr>
                                      <p:to>
                                        <p:strVal val="visible"/>
                                      </p:to>
                                    </p:set>
                                    <p:animEffect transition="in" filter="fade">
                                      <p:cBhvr>
                                        <p:cTn id="7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71" fill="hold" display="0">
                  <p:stCondLst>
                    <p:cond delay="indefinite"/>
                  </p:stCondLst>
                </p:cTn>
                <p:tgtEl>
                  <p:spTgt spid="2"/>
                </p:tgtEl>
              </p:cMediaNode>
            </p:video>
          </p:childTnLst>
        </p:cTn>
      </p:par>
    </p:tnLst>
    <p:bldLst>
      <p:bldP spid="11" grpId="0" uiExpand="1" build="allAtOnce"/>
      <p:bldP spid="11" grpId="1" uiExpand="1" build="allAtOnce"/>
      <p:bldP spid="12" grpId="0" uiExpand="1" build="allAtOnce"/>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7FF20918-7D69-AB59-B498-BDEA5438796A}"/>
            </a:ext>
          </a:extLst>
        </p:cNvPr>
        <p:cNvGrpSpPr/>
        <p:nvPr/>
      </p:nvGrpSpPr>
      <p:grpSpPr>
        <a:xfrm>
          <a:off x="0" y="0"/>
          <a:ext cx="0" cy="0"/>
          <a:chOff x="0" y="0"/>
          <a:chExt cx="0" cy="0"/>
        </a:xfrm>
      </p:grpSpPr>
      <p:pic>
        <p:nvPicPr>
          <p:cNvPr id="6" name="Picture 5" descr="A person looking to the side&#10;&#10;Description automatically generated">
            <a:extLst>
              <a:ext uri="{FF2B5EF4-FFF2-40B4-BE49-F238E27FC236}">
                <a16:creationId xmlns:a16="http://schemas.microsoft.com/office/drawing/2014/main" id="{A802CB4E-2FF9-E64F-9D92-E36980CC047C}"/>
              </a:ext>
            </a:extLst>
          </p:cNvPr>
          <p:cNvPicPr>
            <a:picLocks noChangeAspect="1"/>
          </p:cNvPicPr>
          <p:nvPr/>
        </p:nvPicPr>
        <p:blipFill>
          <a:blip r:embed="rId3"/>
          <a:stretch>
            <a:fillRect/>
          </a:stretch>
        </p:blipFill>
        <p:spPr>
          <a:xfrm>
            <a:off x="0" y="0"/>
            <a:ext cx="12192000" cy="6858000"/>
          </a:xfrm>
          <a:prstGeom prst="rect">
            <a:avLst/>
          </a:prstGeom>
        </p:spPr>
      </p:pic>
      <p:sp>
        <p:nvSpPr>
          <p:cNvPr id="3" name="Content Placeholder 2">
            <a:extLst>
              <a:ext uri="{FF2B5EF4-FFF2-40B4-BE49-F238E27FC236}">
                <a16:creationId xmlns:a16="http://schemas.microsoft.com/office/drawing/2014/main" id="{56B742E5-D519-B081-B5D4-3DA2F92270A4}"/>
              </a:ext>
            </a:extLst>
          </p:cNvPr>
          <p:cNvSpPr>
            <a:spLocks noGrp="1"/>
          </p:cNvSpPr>
          <p:nvPr>
            <p:ph idx="1"/>
          </p:nvPr>
        </p:nvSpPr>
        <p:spPr>
          <a:xfrm>
            <a:off x="6872748" y="235974"/>
            <a:ext cx="5417574" cy="3775587"/>
          </a:xfrm>
        </p:spPr>
        <p:txBody>
          <a:bodyPr/>
          <a:lstStyle/>
          <a:p>
            <a:pPr lvl="0"/>
            <a:r>
              <a:rPr lang="en-US" sz="2400" dirty="0">
                <a:solidFill>
                  <a:schemeClr val="bg1"/>
                </a:solidFill>
              </a:rPr>
              <a:t>How many light sources are there?</a:t>
            </a:r>
          </a:p>
          <a:p>
            <a:pPr lvl="0"/>
            <a:r>
              <a:rPr lang="en-US" sz="2400" dirty="0">
                <a:solidFill>
                  <a:schemeClr val="bg1"/>
                </a:solidFill>
              </a:rPr>
              <a:t>What direction is the light coming from?</a:t>
            </a:r>
          </a:p>
          <a:p>
            <a:pPr lvl="0"/>
            <a:r>
              <a:rPr lang="en-US" sz="2400" dirty="0">
                <a:solidFill>
                  <a:schemeClr val="bg1"/>
                </a:solidFill>
              </a:rPr>
              <a:t>What are the relative intensities of the lights and the resulting contrast ration of the various parts of the scene?</a:t>
            </a:r>
          </a:p>
          <a:p>
            <a:pPr lvl="0"/>
            <a:r>
              <a:rPr lang="en-US" sz="2400" dirty="0">
                <a:solidFill>
                  <a:schemeClr val="bg1"/>
                </a:solidFill>
              </a:rPr>
              <a:t>What color are the lights?</a:t>
            </a:r>
          </a:p>
        </p:txBody>
      </p:sp>
      <p:sp>
        <p:nvSpPr>
          <p:cNvPr id="11" name="Content Placeholder 2" hidden="1">
            <a:extLst>
              <a:ext uri="{FF2B5EF4-FFF2-40B4-BE49-F238E27FC236}">
                <a16:creationId xmlns:a16="http://schemas.microsoft.com/office/drawing/2014/main" id="{CA9AF1DF-E2F1-B6DB-1EB8-145B516F29A8}"/>
              </a:ext>
            </a:extLst>
          </p:cNvPr>
          <p:cNvSpPr txBox="1">
            <a:spLocks/>
          </p:cNvSpPr>
          <p:nvPr/>
        </p:nvSpPr>
        <p:spPr>
          <a:xfrm>
            <a:off x="6872748" y="235974"/>
            <a:ext cx="5417574" cy="4689987"/>
          </a:xfrm>
          <a:prstGeom prst="rect">
            <a:avLst/>
          </a:prstGeom>
        </p:spPr>
        <p:txBody>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9pPr>
          </a:lstStyle>
          <a:p>
            <a:r>
              <a:rPr lang="en-US" sz="2400" dirty="0">
                <a:solidFill>
                  <a:schemeClr val="bg1"/>
                </a:solidFill>
              </a:rPr>
              <a:t>Is there color contrast and how does that affect the scene?</a:t>
            </a:r>
          </a:p>
          <a:p>
            <a:r>
              <a:rPr lang="en-US" sz="2400" dirty="0">
                <a:solidFill>
                  <a:schemeClr val="bg1"/>
                </a:solidFill>
              </a:rPr>
              <a:t>How does the reflectivity of the objects in the scene effect the exposure of those objects and the overall contrast of the scene?</a:t>
            </a:r>
          </a:p>
          <a:p>
            <a:r>
              <a:rPr lang="en-US" sz="2400" dirty="0">
                <a:solidFill>
                  <a:schemeClr val="bg1"/>
                </a:solidFill>
              </a:rPr>
              <a:t>What hard or soft light sources do you see?</a:t>
            </a:r>
          </a:p>
          <a:p>
            <a:r>
              <a:rPr lang="en-US" sz="2400" dirty="0">
                <a:solidFill>
                  <a:schemeClr val="bg1"/>
                </a:solidFill>
              </a:rPr>
              <a:t>How is the light being controlled or shaped to confine what it hits and what is left in shadow?</a:t>
            </a:r>
          </a:p>
        </p:txBody>
      </p:sp>
      <p:sp>
        <p:nvSpPr>
          <p:cNvPr id="12" name="Content Placeholder 2" hidden="1">
            <a:extLst>
              <a:ext uri="{FF2B5EF4-FFF2-40B4-BE49-F238E27FC236}">
                <a16:creationId xmlns:a16="http://schemas.microsoft.com/office/drawing/2014/main" id="{AF0B397E-1071-06A6-E9A8-3CD4C2671D45}"/>
              </a:ext>
            </a:extLst>
          </p:cNvPr>
          <p:cNvSpPr txBox="1">
            <a:spLocks/>
          </p:cNvSpPr>
          <p:nvPr/>
        </p:nvSpPr>
        <p:spPr>
          <a:xfrm>
            <a:off x="6872748" y="235974"/>
            <a:ext cx="5417574" cy="3593690"/>
          </a:xfrm>
          <a:prstGeom prst="rect">
            <a:avLst/>
          </a:prstGeom>
        </p:spPr>
        <p:txBody>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9pPr>
          </a:lstStyle>
          <a:p>
            <a:r>
              <a:rPr lang="en-US" sz="2400" dirty="0">
                <a:solidFill>
                  <a:schemeClr val="bg1"/>
                </a:solidFill>
              </a:rPr>
              <a:t>How does the motion of elements in the scene change the overall effect?</a:t>
            </a:r>
          </a:p>
          <a:p>
            <a:r>
              <a:rPr lang="en-US" sz="2400" dirty="0">
                <a:solidFill>
                  <a:schemeClr val="bg1"/>
                </a:solidFill>
              </a:rPr>
              <a:t>What is the overall mood created by this lighting?</a:t>
            </a:r>
          </a:p>
          <a:p>
            <a:r>
              <a:rPr lang="en-US" sz="2400" dirty="0">
                <a:solidFill>
                  <a:schemeClr val="bg1"/>
                </a:solidFill>
              </a:rPr>
              <a:t>How does the motion of elements in the scene change the overall effect?</a:t>
            </a:r>
          </a:p>
          <a:p>
            <a:r>
              <a:rPr lang="en-US" sz="2400" dirty="0">
                <a:solidFill>
                  <a:schemeClr val="bg1"/>
                </a:solidFill>
              </a:rPr>
              <a:t>What is the overall mood created by this lighting?</a:t>
            </a:r>
          </a:p>
        </p:txBody>
      </p:sp>
      <p:sp>
        <p:nvSpPr>
          <p:cNvPr id="4" name="TextBox 3" hidden="1">
            <a:extLst>
              <a:ext uri="{FF2B5EF4-FFF2-40B4-BE49-F238E27FC236}">
                <a16:creationId xmlns:a16="http://schemas.microsoft.com/office/drawing/2014/main" id="{55465F30-9B97-F36C-E514-16CDC257429B}"/>
              </a:ext>
            </a:extLst>
          </p:cNvPr>
          <p:cNvSpPr txBox="1"/>
          <p:nvPr/>
        </p:nvSpPr>
        <p:spPr>
          <a:xfrm>
            <a:off x="1628775" y="6121178"/>
            <a:ext cx="89344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This slide and video is available in the addendum resources if you’d like to review it later.</a:t>
            </a:r>
          </a:p>
        </p:txBody>
      </p:sp>
    </p:spTree>
    <p:extLst>
      <p:ext uri="{BB962C8B-B14F-4D97-AF65-F5344CB8AC3E}">
        <p14:creationId xmlns:p14="http://schemas.microsoft.com/office/powerpoint/2010/main" val="32660052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fade">
                                      <p:cBhvr>
                                        <p:cTn id="27" dur="500"/>
                                        <p:tgtEl>
                                          <p:spTgt spid="11">
                                            <p:txEl>
                                              <p:pRg st="0" end="0"/>
                                            </p:txEl>
                                          </p:spTgt>
                                        </p:tgtEl>
                                      </p:cBhvr>
                                    </p:animEffect>
                                  </p:childTnLst>
                                </p:cTn>
                              </p:par>
                              <p:par>
                                <p:cTn id="28" presetID="10" presetClass="exit" presetSubtype="0" fill="hold" grpId="1" nodeType="withEffect">
                                  <p:stCondLst>
                                    <p:cond delay="0"/>
                                  </p:stCondLst>
                                  <p:childTnLst>
                                    <p:animEffect transition="out" filter="fade">
                                      <p:cBhvr>
                                        <p:cTn id="29" dur="500"/>
                                        <p:tgtEl>
                                          <p:spTgt spid="3">
                                            <p:txEl>
                                              <p:pRg st="0" end="0"/>
                                            </p:txEl>
                                          </p:spTgt>
                                        </p:tgtEl>
                                      </p:cBhvr>
                                    </p:animEffect>
                                    <p:set>
                                      <p:cBhvr>
                                        <p:cTn id="30" dur="1" fill="hold">
                                          <p:stCondLst>
                                            <p:cond delay="499"/>
                                          </p:stCondLst>
                                        </p:cTn>
                                        <p:tgtEl>
                                          <p:spTgt spid="3">
                                            <p:txEl>
                                              <p:pRg st="0" end="0"/>
                                            </p:txEl>
                                          </p:spTgt>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3">
                                            <p:txEl>
                                              <p:pRg st="1" end="1"/>
                                            </p:txEl>
                                          </p:spTgt>
                                        </p:tgtEl>
                                      </p:cBhvr>
                                    </p:animEffect>
                                    <p:set>
                                      <p:cBhvr>
                                        <p:cTn id="33" dur="1" fill="hold">
                                          <p:stCondLst>
                                            <p:cond delay="499"/>
                                          </p:stCondLst>
                                        </p:cTn>
                                        <p:tgtEl>
                                          <p:spTgt spid="3">
                                            <p:txEl>
                                              <p:pRg st="1" end="1"/>
                                            </p:txEl>
                                          </p:spTgt>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3">
                                            <p:txEl>
                                              <p:pRg st="2" end="2"/>
                                            </p:txEl>
                                          </p:spTgt>
                                        </p:tgtEl>
                                      </p:cBhvr>
                                    </p:animEffect>
                                    <p:set>
                                      <p:cBhvr>
                                        <p:cTn id="36" dur="1" fill="hold">
                                          <p:stCondLst>
                                            <p:cond delay="499"/>
                                          </p:stCondLst>
                                        </p:cTn>
                                        <p:tgtEl>
                                          <p:spTgt spid="3">
                                            <p:txEl>
                                              <p:pRg st="2" end="2"/>
                                            </p:txEl>
                                          </p:spTgt>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3">
                                            <p:txEl>
                                              <p:pRg st="3" end="3"/>
                                            </p:txEl>
                                          </p:spTgt>
                                        </p:tgtEl>
                                      </p:cBhvr>
                                    </p:animEffect>
                                    <p:set>
                                      <p:cBhvr>
                                        <p:cTn id="39"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
                                            <p:txEl>
                                              <p:pRg st="1" end="1"/>
                                            </p:txEl>
                                          </p:spTgt>
                                        </p:tgtEl>
                                        <p:attrNameLst>
                                          <p:attrName>style.visibility</p:attrName>
                                        </p:attrNameLst>
                                      </p:cBhvr>
                                      <p:to>
                                        <p:strVal val="visible"/>
                                      </p:to>
                                    </p:set>
                                    <p:animEffect transition="in" filter="fade">
                                      <p:cBhvr>
                                        <p:cTn id="44" dur="500"/>
                                        <p:tgtEl>
                                          <p:spTgt spid="11">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1">
                                            <p:txEl>
                                              <p:pRg st="2" end="2"/>
                                            </p:txEl>
                                          </p:spTgt>
                                        </p:tgtEl>
                                        <p:attrNameLst>
                                          <p:attrName>style.visibility</p:attrName>
                                        </p:attrNameLst>
                                      </p:cBhvr>
                                      <p:to>
                                        <p:strVal val="visible"/>
                                      </p:to>
                                    </p:set>
                                    <p:animEffect transition="in" filter="fade">
                                      <p:cBhvr>
                                        <p:cTn id="49" dur="500"/>
                                        <p:tgtEl>
                                          <p:spTgt spid="11">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1">
                                            <p:txEl>
                                              <p:pRg st="3" end="3"/>
                                            </p:txEl>
                                          </p:spTgt>
                                        </p:tgtEl>
                                        <p:attrNameLst>
                                          <p:attrName>style.visibility</p:attrName>
                                        </p:attrNameLst>
                                      </p:cBhvr>
                                      <p:to>
                                        <p:strVal val="visible"/>
                                      </p:to>
                                    </p:set>
                                    <p:animEffect transition="in" filter="fade">
                                      <p:cBhvr>
                                        <p:cTn id="54" dur="500"/>
                                        <p:tgtEl>
                                          <p:spTgt spid="11">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2">
                                            <p:txEl>
                                              <p:pRg st="0" end="0"/>
                                            </p:txEl>
                                          </p:spTgt>
                                        </p:tgtEl>
                                        <p:attrNameLst>
                                          <p:attrName>style.visibility</p:attrName>
                                        </p:attrNameLst>
                                      </p:cBhvr>
                                      <p:to>
                                        <p:strVal val="visible"/>
                                      </p:to>
                                    </p:set>
                                    <p:animEffect transition="in" filter="fade">
                                      <p:cBhvr>
                                        <p:cTn id="59" dur="500"/>
                                        <p:tgtEl>
                                          <p:spTgt spid="12">
                                            <p:txEl>
                                              <p:pRg st="0" end="0"/>
                                            </p:txEl>
                                          </p:spTgt>
                                        </p:tgtEl>
                                      </p:cBhvr>
                                    </p:animEffect>
                                  </p:childTnLst>
                                </p:cTn>
                              </p:par>
                              <p:par>
                                <p:cTn id="60" presetID="10" presetClass="exit" presetSubtype="0" fill="hold" grpId="1" nodeType="withEffect">
                                  <p:stCondLst>
                                    <p:cond delay="0"/>
                                  </p:stCondLst>
                                  <p:childTnLst>
                                    <p:animEffect transition="out" filter="fade">
                                      <p:cBhvr>
                                        <p:cTn id="61" dur="500"/>
                                        <p:tgtEl>
                                          <p:spTgt spid="11">
                                            <p:txEl>
                                              <p:pRg st="0" end="0"/>
                                            </p:txEl>
                                          </p:spTgt>
                                        </p:tgtEl>
                                      </p:cBhvr>
                                    </p:animEffect>
                                    <p:set>
                                      <p:cBhvr>
                                        <p:cTn id="62" dur="1" fill="hold">
                                          <p:stCondLst>
                                            <p:cond delay="499"/>
                                          </p:stCondLst>
                                        </p:cTn>
                                        <p:tgtEl>
                                          <p:spTgt spid="11">
                                            <p:txEl>
                                              <p:pRg st="0" end="0"/>
                                            </p:txEl>
                                          </p:spTgt>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1">
                                            <p:txEl>
                                              <p:pRg st="1" end="1"/>
                                            </p:txEl>
                                          </p:spTgt>
                                        </p:tgtEl>
                                      </p:cBhvr>
                                    </p:animEffect>
                                    <p:set>
                                      <p:cBhvr>
                                        <p:cTn id="65" dur="1" fill="hold">
                                          <p:stCondLst>
                                            <p:cond delay="499"/>
                                          </p:stCondLst>
                                        </p:cTn>
                                        <p:tgtEl>
                                          <p:spTgt spid="11">
                                            <p:txEl>
                                              <p:pRg st="1" end="1"/>
                                            </p:txEl>
                                          </p:spTgt>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1">
                                            <p:txEl>
                                              <p:pRg st="2" end="2"/>
                                            </p:txEl>
                                          </p:spTgt>
                                        </p:tgtEl>
                                      </p:cBhvr>
                                    </p:animEffect>
                                    <p:set>
                                      <p:cBhvr>
                                        <p:cTn id="68" dur="1" fill="hold">
                                          <p:stCondLst>
                                            <p:cond delay="499"/>
                                          </p:stCondLst>
                                        </p:cTn>
                                        <p:tgtEl>
                                          <p:spTgt spid="11">
                                            <p:txEl>
                                              <p:pRg st="2" end="2"/>
                                            </p:txEl>
                                          </p:spTgt>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1">
                                            <p:txEl>
                                              <p:pRg st="3" end="3"/>
                                            </p:txEl>
                                          </p:spTgt>
                                        </p:tgtEl>
                                      </p:cBhvr>
                                    </p:animEffect>
                                    <p:set>
                                      <p:cBhvr>
                                        <p:cTn id="71" dur="1" fill="hold">
                                          <p:stCondLst>
                                            <p:cond delay="499"/>
                                          </p:stCondLst>
                                        </p:cTn>
                                        <p:tgtEl>
                                          <p:spTgt spid="11">
                                            <p:txEl>
                                              <p:pRg st="3" end="3"/>
                                            </p:txEl>
                                          </p:spTgt>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2">
                                            <p:txEl>
                                              <p:pRg st="1" end="1"/>
                                            </p:txEl>
                                          </p:spTgt>
                                        </p:tgtEl>
                                        <p:attrNameLst>
                                          <p:attrName>style.visibility</p:attrName>
                                        </p:attrNameLst>
                                      </p:cBhvr>
                                      <p:to>
                                        <p:strVal val="visible"/>
                                      </p:to>
                                    </p:set>
                                    <p:animEffect transition="in" filter="fade">
                                      <p:cBhvr>
                                        <p:cTn id="76" dur="500"/>
                                        <p:tgtEl>
                                          <p:spTgt spid="12">
                                            <p:txEl>
                                              <p:pRg st="1" end="1"/>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2">
                                            <p:txEl>
                                              <p:pRg st="2" end="2"/>
                                            </p:txEl>
                                          </p:spTgt>
                                        </p:tgtEl>
                                        <p:attrNameLst>
                                          <p:attrName>style.visibility</p:attrName>
                                        </p:attrNameLst>
                                      </p:cBhvr>
                                      <p:to>
                                        <p:strVal val="visible"/>
                                      </p:to>
                                    </p:set>
                                    <p:animEffect transition="in" filter="fade">
                                      <p:cBhvr>
                                        <p:cTn id="81" dur="500"/>
                                        <p:tgtEl>
                                          <p:spTgt spid="12">
                                            <p:txEl>
                                              <p:pRg st="2" end="2"/>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12">
                                            <p:txEl>
                                              <p:pRg st="3" end="3"/>
                                            </p:txEl>
                                          </p:spTgt>
                                        </p:tgtEl>
                                        <p:attrNameLst>
                                          <p:attrName>style.visibility</p:attrName>
                                        </p:attrNameLst>
                                      </p:cBhvr>
                                      <p:to>
                                        <p:strVal val="visible"/>
                                      </p:to>
                                    </p:set>
                                    <p:animEffect transition="in" filter="fade">
                                      <p:cBhvr>
                                        <p:cTn id="86" dur="500"/>
                                        <p:tgtEl>
                                          <p:spTgt spid="12">
                                            <p:txEl>
                                              <p:pRg st="3" end="3"/>
                                            </p:txEl>
                                          </p:spTgt>
                                        </p:tgtEl>
                                      </p:cBhvr>
                                    </p:animEffect>
                                  </p:childTnLst>
                                </p:cTn>
                              </p:par>
                              <p:par>
                                <p:cTn id="87" presetID="10" presetClass="entr" presetSubtype="0" fill="hold" grpId="0" nodeType="withEffect">
                                  <p:stCondLst>
                                    <p:cond delay="2000"/>
                                  </p:stCondLst>
                                  <p:childTnLst>
                                    <p:set>
                                      <p:cBhvr>
                                        <p:cTn id="88" dur="1" fill="hold">
                                          <p:stCondLst>
                                            <p:cond delay="0"/>
                                          </p:stCondLst>
                                        </p:cTn>
                                        <p:tgtEl>
                                          <p:spTgt spid="4"/>
                                        </p:tgtEl>
                                        <p:attrNameLst>
                                          <p:attrName>style.visibility</p:attrName>
                                        </p:attrNameLst>
                                      </p:cBhvr>
                                      <p:to>
                                        <p:strVal val="visible"/>
                                      </p:to>
                                    </p:set>
                                    <p:animEffect transition="in" filter="fade">
                                      <p:cBhvr>
                                        <p:cTn id="8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P spid="3" grpId="1" uiExpand="1" build="p"/>
      <p:bldP spid="11" grpId="0" uiExpand="1" build="allAtOnce"/>
      <p:bldP spid="11" grpId="1" uiExpand="1" build="allAtOnce"/>
      <p:bldP spid="12" grpId="0" uiExpand="1" build="allAtOnce"/>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967385B-BDD8-2C2F-5587-197F50981660}"/>
            </a:ext>
          </a:extLst>
        </p:cNvPr>
        <p:cNvGrpSpPr/>
        <p:nvPr/>
      </p:nvGrpSpPr>
      <p:grpSpPr>
        <a:xfrm>
          <a:off x="0" y="0"/>
          <a:ext cx="0" cy="0"/>
          <a:chOff x="0" y="0"/>
          <a:chExt cx="0" cy="0"/>
        </a:xfrm>
      </p:grpSpPr>
      <p:pic>
        <p:nvPicPr>
          <p:cNvPr id="6" name="Picture 5" descr="A person looking to the side&#10;&#10;Description automatically generated">
            <a:extLst>
              <a:ext uri="{FF2B5EF4-FFF2-40B4-BE49-F238E27FC236}">
                <a16:creationId xmlns:a16="http://schemas.microsoft.com/office/drawing/2014/main" id="{FA2D8CF6-1E36-0443-4972-3DE0DD697939}"/>
              </a:ext>
            </a:extLst>
          </p:cNvPr>
          <p:cNvPicPr>
            <a:picLocks noChangeAspect="1"/>
          </p:cNvPicPr>
          <p:nvPr/>
        </p:nvPicPr>
        <p:blipFill>
          <a:blip r:embed="rId3"/>
          <a:stretch>
            <a:fillRect/>
          </a:stretch>
        </p:blipFill>
        <p:spPr>
          <a:xfrm>
            <a:off x="0" y="0"/>
            <a:ext cx="12192000" cy="6858000"/>
          </a:xfrm>
          <a:prstGeom prst="rect">
            <a:avLst/>
          </a:prstGeom>
        </p:spPr>
      </p:pic>
      <p:sp>
        <p:nvSpPr>
          <p:cNvPr id="3" name="Content Placeholder 2" hidden="1">
            <a:extLst>
              <a:ext uri="{FF2B5EF4-FFF2-40B4-BE49-F238E27FC236}">
                <a16:creationId xmlns:a16="http://schemas.microsoft.com/office/drawing/2014/main" id="{27DF42F9-BA86-0D6B-C2CA-AC1B20C3506E}"/>
              </a:ext>
            </a:extLst>
          </p:cNvPr>
          <p:cNvSpPr>
            <a:spLocks noGrp="1"/>
          </p:cNvSpPr>
          <p:nvPr>
            <p:ph idx="1"/>
          </p:nvPr>
        </p:nvSpPr>
        <p:spPr>
          <a:xfrm>
            <a:off x="6872748" y="235974"/>
            <a:ext cx="5417574" cy="3775587"/>
          </a:xfrm>
        </p:spPr>
        <p:txBody>
          <a:bodyPr/>
          <a:lstStyle/>
          <a:p>
            <a:pPr lvl="0"/>
            <a:r>
              <a:rPr lang="en-US" sz="2400" dirty="0">
                <a:solidFill>
                  <a:schemeClr val="bg1"/>
                </a:solidFill>
              </a:rPr>
              <a:t>How many light sources are there?</a:t>
            </a:r>
          </a:p>
          <a:p>
            <a:pPr lvl="0"/>
            <a:r>
              <a:rPr lang="en-US" sz="2400" dirty="0">
                <a:solidFill>
                  <a:schemeClr val="bg1"/>
                </a:solidFill>
              </a:rPr>
              <a:t>What direction is the light coming from?</a:t>
            </a:r>
          </a:p>
          <a:p>
            <a:pPr lvl="0"/>
            <a:r>
              <a:rPr lang="en-US" sz="2400" dirty="0">
                <a:solidFill>
                  <a:schemeClr val="bg1"/>
                </a:solidFill>
              </a:rPr>
              <a:t>What are the relative intensities of the lights and the resulting contrast ration of the various parts of the scene?</a:t>
            </a:r>
          </a:p>
          <a:p>
            <a:pPr lvl="0"/>
            <a:r>
              <a:rPr lang="en-US" sz="2400" dirty="0">
                <a:solidFill>
                  <a:schemeClr val="bg1"/>
                </a:solidFill>
              </a:rPr>
              <a:t>What color are the lights?</a:t>
            </a:r>
          </a:p>
        </p:txBody>
      </p:sp>
      <p:sp>
        <p:nvSpPr>
          <p:cNvPr id="11" name="Content Placeholder 2">
            <a:extLst>
              <a:ext uri="{FF2B5EF4-FFF2-40B4-BE49-F238E27FC236}">
                <a16:creationId xmlns:a16="http://schemas.microsoft.com/office/drawing/2014/main" id="{03DB6447-9931-5B17-8A3F-6108B7263C0D}"/>
              </a:ext>
            </a:extLst>
          </p:cNvPr>
          <p:cNvSpPr txBox="1">
            <a:spLocks/>
          </p:cNvSpPr>
          <p:nvPr/>
        </p:nvSpPr>
        <p:spPr>
          <a:xfrm>
            <a:off x="6872748" y="235974"/>
            <a:ext cx="5417574" cy="4689987"/>
          </a:xfrm>
          <a:prstGeom prst="rect">
            <a:avLst/>
          </a:prstGeom>
        </p:spPr>
        <p:txBody>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9pPr>
          </a:lstStyle>
          <a:p>
            <a:r>
              <a:rPr lang="en-US" sz="2400" dirty="0">
                <a:solidFill>
                  <a:schemeClr val="bg1"/>
                </a:solidFill>
              </a:rPr>
              <a:t>Is there color contrast and how does that affect the scene?</a:t>
            </a:r>
          </a:p>
          <a:p>
            <a:r>
              <a:rPr lang="en-US" sz="2400" dirty="0">
                <a:solidFill>
                  <a:schemeClr val="bg1"/>
                </a:solidFill>
              </a:rPr>
              <a:t>How does the reflectivity of the objects in the scene effect the exposure of those objects and the overall contrast of the scene?</a:t>
            </a:r>
          </a:p>
          <a:p>
            <a:r>
              <a:rPr lang="en-US" sz="2400" dirty="0">
                <a:solidFill>
                  <a:schemeClr val="bg1"/>
                </a:solidFill>
              </a:rPr>
              <a:t>What hard or soft light sources do you see?</a:t>
            </a:r>
          </a:p>
          <a:p>
            <a:r>
              <a:rPr lang="en-US" sz="2400" dirty="0">
                <a:solidFill>
                  <a:schemeClr val="bg1"/>
                </a:solidFill>
              </a:rPr>
              <a:t>How is the light being controlled or shaped to confine what it hits and what is left in shadow?</a:t>
            </a:r>
          </a:p>
        </p:txBody>
      </p:sp>
      <p:sp>
        <p:nvSpPr>
          <p:cNvPr id="12" name="Content Placeholder 2" hidden="1">
            <a:extLst>
              <a:ext uri="{FF2B5EF4-FFF2-40B4-BE49-F238E27FC236}">
                <a16:creationId xmlns:a16="http://schemas.microsoft.com/office/drawing/2014/main" id="{8FF0DEFB-82A3-5E51-F7F9-DBFEC460A0CA}"/>
              </a:ext>
            </a:extLst>
          </p:cNvPr>
          <p:cNvSpPr txBox="1">
            <a:spLocks/>
          </p:cNvSpPr>
          <p:nvPr/>
        </p:nvSpPr>
        <p:spPr>
          <a:xfrm>
            <a:off x="6872748" y="235974"/>
            <a:ext cx="5417574" cy="3593690"/>
          </a:xfrm>
          <a:prstGeom prst="rect">
            <a:avLst/>
          </a:prstGeom>
        </p:spPr>
        <p:txBody>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9pPr>
          </a:lstStyle>
          <a:p>
            <a:r>
              <a:rPr lang="en-US" sz="2400" dirty="0">
                <a:solidFill>
                  <a:schemeClr val="bg1"/>
                </a:solidFill>
              </a:rPr>
              <a:t>How does the motion of elements in the scene change the overall effect?</a:t>
            </a:r>
          </a:p>
          <a:p>
            <a:r>
              <a:rPr lang="en-US" sz="2400" dirty="0">
                <a:solidFill>
                  <a:schemeClr val="bg1"/>
                </a:solidFill>
              </a:rPr>
              <a:t>What is the overall mood created by this lighting?</a:t>
            </a:r>
          </a:p>
          <a:p>
            <a:r>
              <a:rPr lang="en-US" sz="2400" dirty="0">
                <a:solidFill>
                  <a:schemeClr val="bg1"/>
                </a:solidFill>
              </a:rPr>
              <a:t>How does the motion of elements in the scene change the overall effect?</a:t>
            </a:r>
          </a:p>
          <a:p>
            <a:r>
              <a:rPr lang="en-US" sz="2400" dirty="0">
                <a:solidFill>
                  <a:schemeClr val="bg1"/>
                </a:solidFill>
              </a:rPr>
              <a:t>What is the overall mood created by this lighting?</a:t>
            </a:r>
          </a:p>
        </p:txBody>
      </p:sp>
      <p:sp>
        <p:nvSpPr>
          <p:cNvPr id="4" name="TextBox 3" hidden="1">
            <a:extLst>
              <a:ext uri="{FF2B5EF4-FFF2-40B4-BE49-F238E27FC236}">
                <a16:creationId xmlns:a16="http://schemas.microsoft.com/office/drawing/2014/main" id="{36B5A4E7-87C5-B03E-FA6A-41B5FFE2AC10}"/>
              </a:ext>
            </a:extLst>
          </p:cNvPr>
          <p:cNvSpPr txBox="1"/>
          <p:nvPr/>
        </p:nvSpPr>
        <p:spPr>
          <a:xfrm>
            <a:off x="1628775" y="6121178"/>
            <a:ext cx="89344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This slide and video is available in the addendum resources if you’d like to review it later.</a:t>
            </a:r>
          </a:p>
        </p:txBody>
      </p:sp>
    </p:spTree>
    <p:extLst>
      <p:ext uri="{BB962C8B-B14F-4D97-AF65-F5344CB8AC3E}">
        <p14:creationId xmlns:p14="http://schemas.microsoft.com/office/powerpoint/2010/main" val="41334558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fade">
                                      <p:cBhvr>
                                        <p:cTn id="27" dur="500"/>
                                        <p:tgtEl>
                                          <p:spTgt spid="11">
                                            <p:txEl>
                                              <p:pRg st="0" end="0"/>
                                            </p:txEl>
                                          </p:spTgt>
                                        </p:tgtEl>
                                      </p:cBhvr>
                                    </p:animEffect>
                                  </p:childTnLst>
                                </p:cTn>
                              </p:par>
                              <p:par>
                                <p:cTn id="28" presetID="10" presetClass="exit" presetSubtype="0" fill="hold" grpId="1" nodeType="withEffect">
                                  <p:stCondLst>
                                    <p:cond delay="0"/>
                                  </p:stCondLst>
                                  <p:childTnLst>
                                    <p:animEffect transition="out" filter="fade">
                                      <p:cBhvr>
                                        <p:cTn id="29" dur="500"/>
                                        <p:tgtEl>
                                          <p:spTgt spid="3">
                                            <p:txEl>
                                              <p:pRg st="0" end="0"/>
                                            </p:txEl>
                                          </p:spTgt>
                                        </p:tgtEl>
                                      </p:cBhvr>
                                    </p:animEffect>
                                    <p:set>
                                      <p:cBhvr>
                                        <p:cTn id="30" dur="1" fill="hold">
                                          <p:stCondLst>
                                            <p:cond delay="499"/>
                                          </p:stCondLst>
                                        </p:cTn>
                                        <p:tgtEl>
                                          <p:spTgt spid="3">
                                            <p:txEl>
                                              <p:pRg st="0" end="0"/>
                                            </p:txEl>
                                          </p:spTgt>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3">
                                            <p:txEl>
                                              <p:pRg st="1" end="1"/>
                                            </p:txEl>
                                          </p:spTgt>
                                        </p:tgtEl>
                                      </p:cBhvr>
                                    </p:animEffect>
                                    <p:set>
                                      <p:cBhvr>
                                        <p:cTn id="33" dur="1" fill="hold">
                                          <p:stCondLst>
                                            <p:cond delay="499"/>
                                          </p:stCondLst>
                                        </p:cTn>
                                        <p:tgtEl>
                                          <p:spTgt spid="3">
                                            <p:txEl>
                                              <p:pRg st="1" end="1"/>
                                            </p:txEl>
                                          </p:spTgt>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3">
                                            <p:txEl>
                                              <p:pRg st="2" end="2"/>
                                            </p:txEl>
                                          </p:spTgt>
                                        </p:tgtEl>
                                      </p:cBhvr>
                                    </p:animEffect>
                                    <p:set>
                                      <p:cBhvr>
                                        <p:cTn id="36" dur="1" fill="hold">
                                          <p:stCondLst>
                                            <p:cond delay="499"/>
                                          </p:stCondLst>
                                        </p:cTn>
                                        <p:tgtEl>
                                          <p:spTgt spid="3">
                                            <p:txEl>
                                              <p:pRg st="2" end="2"/>
                                            </p:txEl>
                                          </p:spTgt>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3">
                                            <p:txEl>
                                              <p:pRg st="3" end="3"/>
                                            </p:txEl>
                                          </p:spTgt>
                                        </p:tgtEl>
                                      </p:cBhvr>
                                    </p:animEffect>
                                    <p:set>
                                      <p:cBhvr>
                                        <p:cTn id="39"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
                                            <p:txEl>
                                              <p:pRg st="1" end="1"/>
                                            </p:txEl>
                                          </p:spTgt>
                                        </p:tgtEl>
                                        <p:attrNameLst>
                                          <p:attrName>style.visibility</p:attrName>
                                        </p:attrNameLst>
                                      </p:cBhvr>
                                      <p:to>
                                        <p:strVal val="visible"/>
                                      </p:to>
                                    </p:set>
                                    <p:animEffect transition="in" filter="fade">
                                      <p:cBhvr>
                                        <p:cTn id="44" dur="500"/>
                                        <p:tgtEl>
                                          <p:spTgt spid="11">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1">
                                            <p:txEl>
                                              <p:pRg st="2" end="2"/>
                                            </p:txEl>
                                          </p:spTgt>
                                        </p:tgtEl>
                                        <p:attrNameLst>
                                          <p:attrName>style.visibility</p:attrName>
                                        </p:attrNameLst>
                                      </p:cBhvr>
                                      <p:to>
                                        <p:strVal val="visible"/>
                                      </p:to>
                                    </p:set>
                                    <p:animEffect transition="in" filter="fade">
                                      <p:cBhvr>
                                        <p:cTn id="49" dur="500"/>
                                        <p:tgtEl>
                                          <p:spTgt spid="11">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1">
                                            <p:txEl>
                                              <p:pRg st="3" end="3"/>
                                            </p:txEl>
                                          </p:spTgt>
                                        </p:tgtEl>
                                        <p:attrNameLst>
                                          <p:attrName>style.visibility</p:attrName>
                                        </p:attrNameLst>
                                      </p:cBhvr>
                                      <p:to>
                                        <p:strVal val="visible"/>
                                      </p:to>
                                    </p:set>
                                    <p:animEffect transition="in" filter="fade">
                                      <p:cBhvr>
                                        <p:cTn id="54" dur="500"/>
                                        <p:tgtEl>
                                          <p:spTgt spid="11">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2">
                                            <p:txEl>
                                              <p:pRg st="0" end="0"/>
                                            </p:txEl>
                                          </p:spTgt>
                                        </p:tgtEl>
                                        <p:attrNameLst>
                                          <p:attrName>style.visibility</p:attrName>
                                        </p:attrNameLst>
                                      </p:cBhvr>
                                      <p:to>
                                        <p:strVal val="visible"/>
                                      </p:to>
                                    </p:set>
                                    <p:animEffect transition="in" filter="fade">
                                      <p:cBhvr>
                                        <p:cTn id="59" dur="500"/>
                                        <p:tgtEl>
                                          <p:spTgt spid="12">
                                            <p:txEl>
                                              <p:pRg st="0" end="0"/>
                                            </p:txEl>
                                          </p:spTgt>
                                        </p:tgtEl>
                                      </p:cBhvr>
                                    </p:animEffect>
                                  </p:childTnLst>
                                </p:cTn>
                              </p:par>
                              <p:par>
                                <p:cTn id="60" presetID="10" presetClass="exit" presetSubtype="0" fill="hold" grpId="1" nodeType="withEffect">
                                  <p:stCondLst>
                                    <p:cond delay="0"/>
                                  </p:stCondLst>
                                  <p:childTnLst>
                                    <p:animEffect transition="out" filter="fade">
                                      <p:cBhvr>
                                        <p:cTn id="61" dur="500"/>
                                        <p:tgtEl>
                                          <p:spTgt spid="11">
                                            <p:txEl>
                                              <p:pRg st="0" end="0"/>
                                            </p:txEl>
                                          </p:spTgt>
                                        </p:tgtEl>
                                      </p:cBhvr>
                                    </p:animEffect>
                                    <p:set>
                                      <p:cBhvr>
                                        <p:cTn id="62" dur="1" fill="hold">
                                          <p:stCondLst>
                                            <p:cond delay="499"/>
                                          </p:stCondLst>
                                        </p:cTn>
                                        <p:tgtEl>
                                          <p:spTgt spid="11">
                                            <p:txEl>
                                              <p:pRg st="0" end="0"/>
                                            </p:txEl>
                                          </p:spTgt>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1">
                                            <p:txEl>
                                              <p:pRg st="1" end="1"/>
                                            </p:txEl>
                                          </p:spTgt>
                                        </p:tgtEl>
                                      </p:cBhvr>
                                    </p:animEffect>
                                    <p:set>
                                      <p:cBhvr>
                                        <p:cTn id="65" dur="1" fill="hold">
                                          <p:stCondLst>
                                            <p:cond delay="499"/>
                                          </p:stCondLst>
                                        </p:cTn>
                                        <p:tgtEl>
                                          <p:spTgt spid="11">
                                            <p:txEl>
                                              <p:pRg st="1" end="1"/>
                                            </p:txEl>
                                          </p:spTgt>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1">
                                            <p:txEl>
                                              <p:pRg st="2" end="2"/>
                                            </p:txEl>
                                          </p:spTgt>
                                        </p:tgtEl>
                                      </p:cBhvr>
                                    </p:animEffect>
                                    <p:set>
                                      <p:cBhvr>
                                        <p:cTn id="68" dur="1" fill="hold">
                                          <p:stCondLst>
                                            <p:cond delay="499"/>
                                          </p:stCondLst>
                                        </p:cTn>
                                        <p:tgtEl>
                                          <p:spTgt spid="11">
                                            <p:txEl>
                                              <p:pRg st="2" end="2"/>
                                            </p:txEl>
                                          </p:spTgt>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1">
                                            <p:txEl>
                                              <p:pRg st="3" end="3"/>
                                            </p:txEl>
                                          </p:spTgt>
                                        </p:tgtEl>
                                      </p:cBhvr>
                                    </p:animEffect>
                                    <p:set>
                                      <p:cBhvr>
                                        <p:cTn id="71" dur="1" fill="hold">
                                          <p:stCondLst>
                                            <p:cond delay="499"/>
                                          </p:stCondLst>
                                        </p:cTn>
                                        <p:tgtEl>
                                          <p:spTgt spid="11">
                                            <p:txEl>
                                              <p:pRg st="3" end="3"/>
                                            </p:txEl>
                                          </p:spTgt>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2">
                                            <p:txEl>
                                              <p:pRg st="1" end="1"/>
                                            </p:txEl>
                                          </p:spTgt>
                                        </p:tgtEl>
                                        <p:attrNameLst>
                                          <p:attrName>style.visibility</p:attrName>
                                        </p:attrNameLst>
                                      </p:cBhvr>
                                      <p:to>
                                        <p:strVal val="visible"/>
                                      </p:to>
                                    </p:set>
                                    <p:animEffect transition="in" filter="fade">
                                      <p:cBhvr>
                                        <p:cTn id="76" dur="500"/>
                                        <p:tgtEl>
                                          <p:spTgt spid="12">
                                            <p:txEl>
                                              <p:pRg st="1" end="1"/>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2">
                                            <p:txEl>
                                              <p:pRg st="2" end="2"/>
                                            </p:txEl>
                                          </p:spTgt>
                                        </p:tgtEl>
                                        <p:attrNameLst>
                                          <p:attrName>style.visibility</p:attrName>
                                        </p:attrNameLst>
                                      </p:cBhvr>
                                      <p:to>
                                        <p:strVal val="visible"/>
                                      </p:to>
                                    </p:set>
                                    <p:animEffect transition="in" filter="fade">
                                      <p:cBhvr>
                                        <p:cTn id="81" dur="500"/>
                                        <p:tgtEl>
                                          <p:spTgt spid="12">
                                            <p:txEl>
                                              <p:pRg st="2" end="2"/>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12">
                                            <p:txEl>
                                              <p:pRg st="3" end="3"/>
                                            </p:txEl>
                                          </p:spTgt>
                                        </p:tgtEl>
                                        <p:attrNameLst>
                                          <p:attrName>style.visibility</p:attrName>
                                        </p:attrNameLst>
                                      </p:cBhvr>
                                      <p:to>
                                        <p:strVal val="visible"/>
                                      </p:to>
                                    </p:set>
                                    <p:animEffect transition="in" filter="fade">
                                      <p:cBhvr>
                                        <p:cTn id="86" dur="500"/>
                                        <p:tgtEl>
                                          <p:spTgt spid="12">
                                            <p:txEl>
                                              <p:pRg st="3" end="3"/>
                                            </p:txEl>
                                          </p:spTgt>
                                        </p:tgtEl>
                                      </p:cBhvr>
                                    </p:animEffect>
                                  </p:childTnLst>
                                </p:cTn>
                              </p:par>
                              <p:par>
                                <p:cTn id="87" presetID="10" presetClass="entr" presetSubtype="0" fill="hold" grpId="0" nodeType="withEffect">
                                  <p:stCondLst>
                                    <p:cond delay="2000"/>
                                  </p:stCondLst>
                                  <p:childTnLst>
                                    <p:set>
                                      <p:cBhvr>
                                        <p:cTn id="88" dur="1" fill="hold">
                                          <p:stCondLst>
                                            <p:cond delay="0"/>
                                          </p:stCondLst>
                                        </p:cTn>
                                        <p:tgtEl>
                                          <p:spTgt spid="4"/>
                                        </p:tgtEl>
                                        <p:attrNameLst>
                                          <p:attrName>style.visibility</p:attrName>
                                        </p:attrNameLst>
                                      </p:cBhvr>
                                      <p:to>
                                        <p:strVal val="visible"/>
                                      </p:to>
                                    </p:set>
                                    <p:animEffect transition="in" filter="fade">
                                      <p:cBhvr>
                                        <p:cTn id="8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P spid="3" grpId="1" uiExpand="1" build="p"/>
      <p:bldP spid="11" grpId="0" uiExpand="1" build="allAtOnce"/>
      <p:bldP spid="11" grpId="1" uiExpand="1" build="allAtOnce"/>
      <p:bldP spid="12" grpId="0" uiExpand="1" build="allAtOnce"/>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5327ACFF-2E6F-4EB8-E2A5-7FAFFFE3F4CC}"/>
            </a:ext>
          </a:extLst>
        </p:cNvPr>
        <p:cNvGrpSpPr/>
        <p:nvPr/>
      </p:nvGrpSpPr>
      <p:grpSpPr>
        <a:xfrm>
          <a:off x="0" y="0"/>
          <a:ext cx="0" cy="0"/>
          <a:chOff x="0" y="0"/>
          <a:chExt cx="0" cy="0"/>
        </a:xfrm>
      </p:grpSpPr>
      <p:pic>
        <p:nvPicPr>
          <p:cNvPr id="6" name="Picture 5" descr="A person looking to the side&#10;&#10;Description automatically generated">
            <a:extLst>
              <a:ext uri="{FF2B5EF4-FFF2-40B4-BE49-F238E27FC236}">
                <a16:creationId xmlns:a16="http://schemas.microsoft.com/office/drawing/2014/main" id="{16763BFE-651C-81FA-3E6B-283F1F0D797E}"/>
              </a:ext>
            </a:extLst>
          </p:cNvPr>
          <p:cNvPicPr>
            <a:picLocks noChangeAspect="1"/>
          </p:cNvPicPr>
          <p:nvPr/>
        </p:nvPicPr>
        <p:blipFill>
          <a:blip r:embed="rId3"/>
          <a:stretch>
            <a:fillRect/>
          </a:stretch>
        </p:blipFill>
        <p:spPr>
          <a:xfrm>
            <a:off x="0" y="0"/>
            <a:ext cx="12192000" cy="6858000"/>
          </a:xfrm>
          <a:prstGeom prst="rect">
            <a:avLst/>
          </a:prstGeom>
        </p:spPr>
      </p:pic>
      <p:sp>
        <p:nvSpPr>
          <p:cNvPr id="3" name="Content Placeholder 2" hidden="1">
            <a:extLst>
              <a:ext uri="{FF2B5EF4-FFF2-40B4-BE49-F238E27FC236}">
                <a16:creationId xmlns:a16="http://schemas.microsoft.com/office/drawing/2014/main" id="{E073C004-BC42-C9B9-51E9-421419CEABEF}"/>
              </a:ext>
            </a:extLst>
          </p:cNvPr>
          <p:cNvSpPr>
            <a:spLocks noGrp="1"/>
          </p:cNvSpPr>
          <p:nvPr>
            <p:ph idx="1"/>
          </p:nvPr>
        </p:nvSpPr>
        <p:spPr>
          <a:xfrm>
            <a:off x="6872748" y="235974"/>
            <a:ext cx="5417574" cy="3775587"/>
          </a:xfrm>
        </p:spPr>
        <p:txBody>
          <a:bodyPr/>
          <a:lstStyle/>
          <a:p>
            <a:pPr lvl="0"/>
            <a:r>
              <a:rPr lang="en-US" sz="2400" dirty="0">
                <a:solidFill>
                  <a:schemeClr val="bg1"/>
                </a:solidFill>
              </a:rPr>
              <a:t>How many light sources are there?</a:t>
            </a:r>
          </a:p>
          <a:p>
            <a:pPr lvl="0"/>
            <a:r>
              <a:rPr lang="en-US" sz="2400" dirty="0">
                <a:solidFill>
                  <a:schemeClr val="bg1"/>
                </a:solidFill>
              </a:rPr>
              <a:t>What direction is the light coming from?</a:t>
            </a:r>
          </a:p>
          <a:p>
            <a:pPr lvl="0"/>
            <a:r>
              <a:rPr lang="en-US" sz="2400" dirty="0">
                <a:solidFill>
                  <a:schemeClr val="bg1"/>
                </a:solidFill>
              </a:rPr>
              <a:t>What are the relative intensities of the lights and the resulting contrast ration of the various parts of the scene?</a:t>
            </a:r>
          </a:p>
          <a:p>
            <a:pPr lvl="0"/>
            <a:r>
              <a:rPr lang="en-US" sz="2400" dirty="0">
                <a:solidFill>
                  <a:schemeClr val="bg1"/>
                </a:solidFill>
              </a:rPr>
              <a:t>What color are the lights?</a:t>
            </a:r>
          </a:p>
        </p:txBody>
      </p:sp>
      <p:sp>
        <p:nvSpPr>
          <p:cNvPr id="11" name="Content Placeholder 2" hidden="1">
            <a:extLst>
              <a:ext uri="{FF2B5EF4-FFF2-40B4-BE49-F238E27FC236}">
                <a16:creationId xmlns:a16="http://schemas.microsoft.com/office/drawing/2014/main" id="{3729C609-5634-9C49-BA2A-711285FD9378}"/>
              </a:ext>
            </a:extLst>
          </p:cNvPr>
          <p:cNvSpPr txBox="1">
            <a:spLocks/>
          </p:cNvSpPr>
          <p:nvPr/>
        </p:nvSpPr>
        <p:spPr>
          <a:xfrm>
            <a:off x="6872748" y="235974"/>
            <a:ext cx="5417574" cy="4689987"/>
          </a:xfrm>
          <a:prstGeom prst="rect">
            <a:avLst/>
          </a:prstGeom>
        </p:spPr>
        <p:txBody>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9pPr>
          </a:lstStyle>
          <a:p>
            <a:r>
              <a:rPr lang="en-US" sz="2400" dirty="0">
                <a:solidFill>
                  <a:schemeClr val="bg1"/>
                </a:solidFill>
              </a:rPr>
              <a:t>Is there color contrast and how does that affect the scene?</a:t>
            </a:r>
          </a:p>
          <a:p>
            <a:r>
              <a:rPr lang="en-US" sz="2400" dirty="0">
                <a:solidFill>
                  <a:schemeClr val="bg1"/>
                </a:solidFill>
              </a:rPr>
              <a:t>How does the reflectivity of the objects in the scene effect the exposure of those objects and the overall contrast of the scene?</a:t>
            </a:r>
          </a:p>
          <a:p>
            <a:r>
              <a:rPr lang="en-US" sz="2400" dirty="0">
                <a:solidFill>
                  <a:schemeClr val="bg1"/>
                </a:solidFill>
              </a:rPr>
              <a:t>What hard or soft light sources do you see?</a:t>
            </a:r>
          </a:p>
          <a:p>
            <a:r>
              <a:rPr lang="en-US" sz="2400" dirty="0">
                <a:solidFill>
                  <a:schemeClr val="bg1"/>
                </a:solidFill>
              </a:rPr>
              <a:t>How is the light being controlled or shaped to confine what it hits and what is left in shadow?</a:t>
            </a:r>
          </a:p>
        </p:txBody>
      </p:sp>
      <p:sp>
        <p:nvSpPr>
          <p:cNvPr id="12" name="Content Placeholder 2">
            <a:extLst>
              <a:ext uri="{FF2B5EF4-FFF2-40B4-BE49-F238E27FC236}">
                <a16:creationId xmlns:a16="http://schemas.microsoft.com/office/drawing/2014/main" id="{A4BD4FB5-DA32-1E7A-BD9A-7ED6DC54C85D}"/>
              </a:ext>
            </a:extLst>
          </p:cNvPr>
          <p:cNvSpPr txBox="1">
            <a:spLocks/>
          </p:cNvSpPr>
          <p:nvPr/>
        </p:nvSpPr>
        <p:spPr>
          <a:xfrm>
            <a:off x="6872748" y="235974"/>
            <a:ext cx="5417574" cy="3593690"/>
          </a:xfrm>
          <a:prstGeom prst="rect">
            <a:avLst/>
          </a:prstGeom>
        </p:spPr>
        <p:txBody>
          <a:bodyPr/>
          <a:lstStyle>
            <a:lvl1pPr marL="384048" indent="-384048" algn="l" defTabSz="914400" rtl="0" eaLnBrk="1" latinLnBrk="0" hangingPunct="1">
              <a:lnSpc>
                <a:spcPct val="94000"/>
              </a:lnSpc>
              <a:spcBef>
                <a:spcPts val="1000"/>
              </a:spcBef>
              <a:spcAft>
                <a:spcPts val="200"/>
              </a:spcAft>
              <a:buFont typeface="Franklin Gothic Book" panose="020B0503020102020204" pitchFamily="34" charset="0"/>
              <a:buChar char="■"/>
              <a:defRPr sz="2000" kern="1200" baseline="0">
                <a:solidFill>
                  <a:schemeClr val="tx2"/>
                </a:solidFill>
                <a:latin typeface="+mn-lt"/>
                <a:ea typeface="+mn-ea"/>
                <a:cs typeface="+mn-cs"/>
              </a:defRPr>
            </a:lvl1pPr>
            <a:lvl2pPr marL="914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2000" i="1" kern="1200" baseline="0">
                <a:solidFill>
                  <a:schemeClr val="tx2"/>
                </a:solidFill>
                <a:latin typeface="+mn-lt"/>
                <a:ea typeface="+mn-ea"/>
                <a:cs typeface="+mn-cs"/>
              </a:defRPr>
            </a:lvl2pPr>
            <a:lvl3pPr marL="1371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kern="1200" baseline="0">
                <a:solidFill>
                  <a:schemeClr val="tx2"/>
                </a:solidFill>
                <a:latin typeface="+mn-lt"/>
                <a:ea typeface="+mn-ea"/>
                <a:cs typeface="+mn-cs"/>
              </a:defRPr>
            </a:lvl3pPr>
            <a:lvl4pPr marL="1828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800" i="1" kern="1200" baseline="0">
                <a:solidFill>
                  <a:schemeClr val="tx2"/>
                </a:solidFill>
                <a:latin typeface="+mn-lt"/>
                <a:ea typeface="+mn-ea"/>
                <a:cs typeface="+mn-cs"/>
              </a:defRPr>
            </a:lvl4pPr>
            <a:lvl5pPr marL="22860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5pPr>
            <a:lvl6pPr marL="27432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6pPr>
            <a:lvl7pPr marL="32004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7pPr>
            <a:lvl8pPr marL="36576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i="1" kern="1200" baseline="0">
                <a:solidFill>
                  <a:schemeClr val="tx2"/>
                </a:solidFill>
                <a:latin typeface="+mn-lt"/>
                <a:ea typeface="+mn-ea"/>
                <a:cs typeface="+mn-cs"/>
              </a:defRPr>
            </a:lvl8pPr>
            <a:lvl9pPr marL="4114800" indent="-384048" algn="l" defTabSz="914400" rtl="0" eaLnBrk="1" latinLnBrk="0" hangingPunct="1">
              <a:lnSpc>
                <a:spcPct val="94000"/>
              </a:lnSpc>
              <a:spcBef>
                <a:spcPts val="500"/>
              </a:spcBef>
              <a:spcAft>
                <a:spcPts val="200"/>
              </a:spcAft>
              <a:buFont typeface="Franklin Gothic Book" panose="020B0503020102020204" pitchFamily="34" charset="0"/>
              <a:buChar char="■"/>
              <a:defRPr sz="1600" kern="1200" baseline="0">
                <a:solidFill>
                  <a:schemeClr val="tx2"/>
                </a:solidFill>
                <a:latin typeface="+mn-lt"/>
                <a:ea typeface="+mn-ea"/>
                <a:cs typeface="+mn-cs"/>
              </a:defRPr>
            </a:lvl9pPr>
          </a:lstStyle>
          <a:p>
            <a:r>
              <a:rPr lang="en-US" sz="2400" dirty="0">
                <a:solidFill>
                  <a:schemeClr val="bg1"/>
                </a:solidFill>
              </a:rPr>
              <a:t>How does the motion of elements in the scene change the overall effect?</a:t>
            </a:r>
          </a:p>
          <a:p>
            <a:r>
              <a:rPr lang="en-US" sz="2400" dirty="0">
                <a:solidFill>
                  <a:schemeClr val="bg1"/>
                </a:solidFill>
              </a:rPr>
              <a:t>What is the overall mood created by this lighting?</a:t>
            </a:r>
          </a:p>
          <a:p>
            <a:r>
              <a:rPr lang="en-US" sz="2400" dirty="0">
                <a:solidFill>
                  <a:schemeClr val="bg1"/>
                </a:solidFill>
              </a:rPr>
              <a:t>How does the motion of elements in the scene change the overall effect?</a:t>
            </a:r>
          </a:p>
          <a:p>
            <a:r>
              <a:rPr lang="en-US" sz="2400" dirty="0">
                <a:solidFill>
                  <a:schemeClr val="bg1"/>
                </a:solidFill>
              </a:rPr>
              <a:t>What is the overall mood created by this lighting?</a:t>
            </a:r>
          </a:p>
        </p:txBody>
      </p:sp>
      <p:sp>
        <p:nvSpPr>
          <p:cNvPr id="4" name="TextBox 3" hidden="1">
            <a:extLst>
              <a:ext uri="{FF2B5EF4-FFF2-40B4-BE49-F238E27FC236}">
                <a16:creationId xmlns:a16="http://schemas.microsoft.com/office/drawing/2014/main" id="{F765D60D-6351-D75E-79E0-D880E2222860}"/>
              </a:ext>
            </a:extLst>
          </p:cNvPr>
          <p:cNvSpPr txBox="1"/>
          <p:nvPr/>
        </p:nvSpPr>
        <p:spPr>
          <a:xfrm>
            <a:off x="1628775" y="6121178"/>
            <a:ext cx="8934450" cy="369332"/>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kern="100" dirty="0">
                <a:solidFill>
                  <a:schemeClr val="bg1"/>
                </a:solidFill>
                <a:effectLst/>
                <a:latin typeface="Aptos" panose="020B0004020202020204" pitchFamily="34" charset="0"/>
                <a:ea typeface="Aptos" panose="020B0004020202020204" pitchFamily="34" charset="0"/>
                <a:cs typeface="Times New Roman" panose="02020603050405020304" pitchFamily="18" charset="0"/>
              </a:rPr>
              <a:t>This slide and video is available in the addendum resources if you’d like to review it later.</a:t>
            </a:r>
          </a:p>
        </p:txBody>
      </p:sp>
    </p:spTree>
    <p:extLst>
      <p:ext uri="{BB962C8B-B14F-4D97-AF65-F5344CB8AC3E}">
        <p14:creationId xmlns:p14="http://schemas.microsoft.com/office/powerpoint/2010/main" val="3464187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xEl>
                                              <p:pRg st="0" end="0"/>
                                            </p:txEl>
                                          </p:spTgt>
                                        </p:tgtEl>
                                        <p:attrNameLst>
                                          <p:attrName>style.visibility</p:attrName>
                                        </p:attrNameLst>
                                      </p:cBhvr>
                                      <p:to>
                                        <p:strVal val="visible"/>
                                      </p:to>
                                    </p:set>
                                    <p:animEffect transition="in" filter="fade">
                                      <p:cBhvr>
                                        <p:cTn id="27" dur="500"/>
                                        <p:tgtEl>
                                          <p:spTgt spid="11">
                                            <p:txEl>
                                              <p:pRg st="0" end="0"/>
                                            </p:txEl>
                                          </p:spTgt>
                                        </p:tgtEl>
                                      </p:cBhvr>
                                    </p:animEffect>
                                  </p:childTnLst>
                                </p:cTn>
                              </p:par>
                              <p:par>
                                <p:cTn id="28" presetID="10" presetClass="exit" presetSubtype="0" fill="hold" grpId="1" nodeType="withEffect">
                                  <p:stCondLst>
                                    <p:cond delay="0"/>
                                  </p:stCondLst>
                                  <p:childTnLst>
                                    <p:animEffect transition="out" filter="fade">
                                      <p:cBhvr>
                                        <p:cTn id="29" dur="500"/>
                                        <p:tgtEl>
                                          <p:spTgt spid="3">
                                            <p:txEl>
                                              <p:pRg st="0" end="0"/>
                                            </p:txEl>
                                          </p:spTgt>
                                        </p:tgtEl>
                                      </p:cBhvr>
                                    </p:animEffect>
                                    <p:set>
                                      <p:cBhvr>
                                        <p:cTn id="30" dur="1" fill="hold">
                                          <p:stCondLst>
                                            <p:cond delay="499"/>
                                          </p:stCondLst>
                                        </p:cTn>
                                        <p:tgtEl>
                                          <p:spTgt spid="3">
                                            <p:txEl>
                                              <p:pRg st="0" end="0"/>
                                            </p:txEl>
                                          </p:spTgt>
                                        </p:tgtEl>
                                        <p:attrNameLst>
                                          <p:attrName>style.visibility</p:attrName>
                                        </p:attrNameLst>
                                      </p:cBhvr>
                                      <p:to>
                                        <p:strVal val="hidden"/>
                                      </p:to>
                                    </p:set>
                                  </p:childTnLst>
                                </p:cTn>
                              </p:par>
                              <p:par>
                                <p:cTn id="31" presetID="10" presetClass="exit" presetSubtype="0" fill="hold" grpId="1" nodeType="withEffect">
                                  <p:stCondLst>
                                    <p:cond delay="0"/>
                                  </p:stCondLst>
                                  <p:childTnLst>
                                    <p:animEffect transition="out" filter="fade">
                                      <p:cBhvr>
                                        <p:cTn id="32" dur="500"/>
                                        <p:tgtEl>
                                          <p:spTgt spid="3">
                                            <p:txEl>
                                              <p:pRg st="1" end="1"/>
                                            </p:txEl>
                                          </p:spTgt>
                                        </p:tgtEl>
                                      </p:cBhvr>
                                    </p:animEffect>
                                    <p:set>
                                      <p:cBhvr>
                                        <p:cTn id="33" dur="1" fill="hold">
                                          <p:stCondLst>
                                            <p:cond delay="499"/>
                                          </p:stCondLst>
                                        </p:cTn>
                                        <p:tgtEl>
                                          <p:spTgt spid="3">
                                            <p:txEl>
                                              <p:pRg st="1" end="1"/>
                                            </p:txEl>
                                          </p:spTgt>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3">
                                            <p:txEl>
                                              <p:pRg st="2" end="2"/>
                                            </p:txEl>
                                          </p:spTgt>
                                        </p:tgtEl>
                                      </p:cBhvr>
                                    </p:animEffect>
                                    <p:set>
                                      <p:cBhvr>
                                        <p:cTn id="36" dur="1" fill="hold">
                                          <p:stCondLst>
                                            <p:cond delay="499"/>
                                          </p:stCondLst>
                                        </p:cTn>
                                        <p:tgtEl>
                                          <p:spTgt spid="3">
                                            <p:txEl>
                                              <p:pRg st="2" end="2"/>
                                            </p:txEl>
                                          </p:spTgt>
                                        </p:tgtEl>
                                        <p:attrNameLst>
                                          <p:attrName>style.visibility</p:attrName>
                                        </p:attrNameLst>
                                      </p:cBhvr>
                                      <p:to>
                                        <p:strVal val="hidden"/>
                                      </p:to>
                                    </p:set>
                                  </p:childTnLst>
                                </p:cTn>
                              </p:par>
                              <p:par>
                                <p:cTn id="37" presetID="10" presetClass="exit" presetSubtype="0" fill="hold" grpId="1" nodeType="withEffect">
                                  <p:stCondLst>
                                    <p:cond delay="0"/>
                                  </p:stCondLst>
                                  <p:childTnLst>
                                    <p:animEffect transition="out" filter="fade">
                                      <p:cBhvr>
                                        <p:cTn id="38" dur="500"/>
                                        <p:tgtEl>
                                          <p:spTgt spid="3">
                                            <p:txEl>
                                              <p:pRg st="3" end="3"/>
                                            </p:txEl>
                                          </p:spTgt>
                                        </p:tgtEl>
                                      </p:cBhvr>
                                    </p:animEffect>
                                    <p:set>
                                      <p:cBhvr>
                                        <p:cTn id="39" dur="1" fill="hold">
                                          <p:stCondLst>
                                            <p:cond delay="499"/>
                                          </p:stCondLst>
                                        </p:cTn>
                                        <p:tgtEl>
                                          <p:spTgt spid="3">
                                            <p:txEl>
                                              <p:pRg st="3" end="3"/>
                                            </p:txEl>
                                          </p:spTgt>
                                        </p:tgtEl>
                                        <p:attrNameLst>
                                          <p:attrName>style.visibility</p:attrName>
                                        </p:attrNameLst>
                                      </p:cBhvr>
                                      <p:to>
                                        <p:strVal val="hidden"/>
                                      </p:to>
                                    </p:set>
                                  </p:childTnLst>
                                </p:cTn>
                              </p:par>
                            </p:childTnLst>
                          </p:cTn>
                        </p:par>
                      </p:childTnLst>
                    </p:cTn>
                  </p:par>
                  <p:par>
                    <p:cTn id="40" fill="hold">
                      <p:stCondLst>
                        <p:cond delay="indefinite"/>
                      </p:stCondLst>
                      <p:childTnLst>
                        <p:par>
                          <p:cTn id="41" fill="hold">
                            <p:stCondLst>
                              <p:cond delay="0"/>
                            </p:stCondLst>
                            <p:childTnLst>
                              <p:par>
                                <p:cTn id="42" presetID="10" presetClass="entr" presetSubtype="0" fill="hold" grpId="0" nodeType="clickEffect">
                                  <p:stCondLst>
                                    <p:cond delay="0"/>
                                  </p:stCondLst>
                                  <p:childTnLst>
                                    <p:set>
                                      <p:cBhvr>
                                        <p:cTn id="43" dur="1" fill="hold">
                                          <p:stCondLst>
                                            <p:cond delay="0"/>
                                          </p:stCondLst>
                                        </p:cTn>
                                        <p:tgtEl>
                                          <p:spTgt spid="11">
                                            <p:txEl>
                                              <p:pRg st="1" end="1"/>
                                            </p:txEl>
                                          </p:spTgt>
                                        </p:tgtEl>
                                        <p:attrNameLst>
                                          <p:attrName>style.visibility</p:attrName>
                                        </p:attrNameLst>
                                      </p:cBhvr>
                                      <p:to>
                                        <p:strVal val="visible"/>
                                      </p:to>
                                    </p:set>
                                    <p:animEffect transition="in" filter="fade">
                                      <p:cBhvr>
                                        <p:cTn id="44" dur="500"/>
                                        <p:tgtEl>
                                          <p:spTgt spid="11">
                                            <p:txEl>
                                              <p:pRg st="1" end="1"/>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ntr" presetSubtype="0" fill="hold" grpId="0" nodeType="clickEffect">
                                  <p:stCondLst>
                                    <p:cond delay="0"/>
                                  </p:stCondLst>
                                  <p:childTnLst>
                                    <p:set>
                                      <p:cBhvr>
                                        <p:cTn id="48" dur="1" fill="hold">
                                          <p:stCondLst>
                                            <p:cond delay="0"/>
                                          </p:stCondLst>
                                        </p:cTn>
                                        <p:tgtEl>
                                          <p:spTgt spid="11">
                                            <p:txEl>
                                              <p:pRg st="2" end="2"/>
                                            </p:txEl>
                                          </p:spTgt>
                                        </p:tgtEl>
                                        <p:attrNameLst>
                                          <p:attrName>style.visibility</p:attrName>
                                        </p:attrNameLst>
                                      </p:cBhvr>
                                      <p:to>
                                        <p:strVal val="visible"/>
                                      </p:to>
                                    </p:set>
                                    <p:animEffect transition="in" filter="fade">
                                      <p:cBhvr>
                                        <p:cTn id="49" dur="500"/>
                                        <p:tgtEl>
                                          <p:spTgt spid="11">
                                            <p:txEl>
                                              <p:pRg st="2" end="2"/>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grpId="0" nodeType="clickEffect">
                                  <p:stCondLst>
                                    <p:cond delay="0"/>
                                  </p:stCondLst>
                                  <p:childTnLst>
                                    <p:set>
                                      <p:cBhvr>
                                        <p:cTn id="53" dur="1" fill="hold">
                                          <p:stCondLst>
                                            <p:cond delay="0"/>
                                          </p:stCondLst>
                                        </p:cTn>
                                        <p:tgtEl>
                                          <p:spTgt spid="11">
                                            <p:txEl>
                                              <p:pRg st="3" end="3"/>
                                            </p:txEl>
                                          </p:spTgt>
                                        </p:tgtEl>
                                        <p:attrNameLst>
                                          <p:attrName>style.visibility</p:attrName>
                                        </p:attrNameLst>
                                      </p:cBhvr>
                                      <p:to>
                                        <p:strVal val="visible"/>
                                      </p:to>
                                    </p:set>
                                    <p:animEffect transition="in" filter="fade">
                                      <p:cBhvr>
                                        <p:cTn id="54" dur="500"/>
                                        <p:tgtEl>
                                          <p:spTgt spid="11">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ntr" presetSubtype="0" fill="hold" grpId="0" nodeType="clickEffect">
                                  <p:stCondLst>
                                    <p:cond delay="0"/>
                                  </p:stCondLst>
                                  <p:childTnLst>
                                    <p:set>
                                      <p:cBhvr>
                                        <p:cTn id="58" dur="1" fill="hold">
                                          <p:stCondLst>
                                            <p:cond delay="0"/>
                                          </p:stCondLst>
                                        </p:cTn>
                                        <p:tgtEl>
                                          <p:spTgt spid="12">
                                            <p:txEl>
                                              <p:pRg st="0" end="0"/>
                                            </p:txEl>
                                          </p:spTgt>
                                        </p:tgtEl>
                                        <p:attrNameLst>
                                          <p:attrName>style.visibility</p:attrName>
                                        </p:attrNameLst>
                                      </p:cBhvr>
                                      <p:to>
                                        <p:strVal val="visible"/>
                                      </p:to>
                                    </p:set>
                                    <p:animEffect transition="in" filter="fade">
                                      <p:cBhvr>
                                        <p:cTn id="59" dur="500"/>
                                        <p:tgtEl>
                                          <p:spTgt spid="12">
                                            <p:txEl>
                                              <p:pRg st="0" end="0"/>
                                            </p:txEl>
                                          </p:spTgt>
                                        </p:tgtEl>
                                      </p:cBhvr>
                                    </p:animEffect>
                                  </p:childTnLst>
                                </p:cTn>
                              </p:par>
                              <p:par>
                                <p:cTn id="60" presetID="10" presetClass="exit" presetSubtype="0" fill="hold" grpId="1" nodeType="withEffect">
                                  <p:stCondLst>
                                    <p:cond delay="0"/>
                                  </p:stCondLst>
                                  <p:childTnLst>
                                    <p:animEffect transition="out" filter="fade">
                                      <p:cBhvr>
                                        <p:cTn id="61" dur="500"/>
                                        <p:tgtEl>
                                          <p:spTgt spid="11">
                                            <p:txEl>
                                              <p:pRg st="0" end="0"/>
                                            </p:txEl>
                                          </p:spTgt>
                                        </p:tgtEl>
                                      </p:cBhvr>
                                    </p:animEffect>
                                    <p:set>
                                      <p:cBhvr>
                                        <p:cTn id="62" dur="1" fill="hold">
                                          <p:stCondLst>
                                            <p:cond delay="499"/>
                                          </p:stCondLst>
                                        </p:cTn>
                                        <p:tgtEl>
                                          <p:spTgt spid="11">
                                            <p:txEl>
                                              <p:pRg st="0" end="0"/>
                                            </p:txEl>
                                          </p:spTgt>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1">
                                            <p:txEl>
                                              <p:pRg st="1" end="1"/>
                                            </p:txEl>
                                          </p:spTgt>
                                        </p:tgtEl>
                                      </p:cBhvr>
                                    </p:animEffect>
                                    <p:set>
                                      <p:cBhvr>
                                        <p:cTn id="65" dur="1" fill="hold">
                                          <p:stCondLst>
                                            <p:cond delay="499"/>
                                          </p:stCondLst>
                                        </p:cTn>
                                        <p:tgtEl>
                                          <p:spTgt spid="11">
                                            <p:txEl>
                                              <p:pRg st="1" end="1"/>
                                            </p:txEl>
                                          </p:spTgt>
                                        </p:tgtEl>
                                        <p:attrNameLst>
                                          <p:attrName>style.visibility</p:attrName>
                                        </p:attrNameLst>
                                      </p:cBhvr>
                                      <p:to>
                                        <p:strVal val="hidden"/>
                                      </p:to>
                                    </p:set>
                                  </p:childTnLst>
                                </p:cTn>
                              </p:par>
                              <p:par>
                                <p:cTn id="66" presetID="10" presetClass="exit" presetSubtype="0" fill="hold" grpId="1" nodeType="withEffect">
                                  <p:stCondLst>
                                    <p:cond delay="0"/>
                                  </p:stCondLst>
                                  <p:childTnLst>
                                    <p:animEffect transition="out" filter="fade">
                                      <p:cBhvr>
                                        <p:cTn id="67" dur="500"/>
                                        <p:tgtEl>
                                          <p:spTgt spid="11">
                                            <p:txEl>
                                              <p:pRg st="2" end="2"/>
                                            </p:txEl>
                                          </p:spTgt>
                                        </p:tgtEl>
                                      </p:cBhvr>
                                    </p:animEffect>
                                    <p:set>
                                      <p:cBhvr>
                                        <p:cTn id="68" dur="1" fill="hold">
                                          <p:stCondLst>
                                            <p:cond delay="499"/>
                                          </p:stCondLst>
                                        </p:cTn>
                                        <p:tgtEl>
                                          <p:spTgt spid="11">
                                            <p:txEl>
                                              <p:pRg st="2" end="2"/>
                                            </p:txEl>
                                          </p:spTgt>
                                        </p:tgtEl>
                                        <p:attrNameLst>
                                          <p:attrName>style.visibility</p:attrName>
                                        </p:attrNameLst>
                                      </p:cBhvr>
                                      <p:to>
                                        <p:strVal val="hidden"/>
                                      </p:to>
                                    </p:set>
                                  </p:childTnLst>
                                </p:cTn>
                              </p:par>
                              <p:par>
                                <p:cTn id="69" presetID="10" presetClass="exit" presetSubtype="0" fill="hold" grpId="1" nodeType="withEffect">
                                  <p:stCondLst>
                                    <p:cond delay="0"/>
                                  </p:stCondLst>
                                  <p:childTnLst>
                                    <p:animEffect transition="out" filter="fade">
                                      <p:cBhvr>
                                        <p:cTn id="70" dur="500"/>
                                        <p:tgtEl>
                                          <p:spTgt spid="11">
                                            <p:txEl>
                                              <p:pRg st="3" end="3"/>
                                            </p:txEl>
                                          </p:spTgt>
                                        </p:tgtEl>
                                      </p:cBhvr>
                                    </p:animEffect>
                                    <p:set>
                                      <p:cBhvr>
                                        <p:cTn id="71" dur="1" fill="hold">
                                          <p:stCondLst>
                                            <p:cond delay="499"/>
                                          </p:stCondLst>
                                        </p:cTn>
                                        <p:tgtEl>
                                          <p:spTgt spid="11">
                                            <p:txEl>
                                              <p:pRg st="3" end="3"/>
                                            </p:txEl>
                                          </p:spTgt>
                                        </p:tgtEl>
                                        <p:attrNameLst>
                                          <p:attrName>style.visibility</p:attrName>
                                        </p:attrNameLst>
                                      </p:cBhvr>
                                      <p:to>
                                        <p:strVal val="hidden"/>
                                      </p:to>
                                    </p:set>
                                  </p:childTnLst>
                                </p:cTn>
                              </p:par>
                            </p:childTnLst>
                          </p:cTn>
                        </p:par>
                      </p:childTnLst>
                    </p:cTn>
                  </p:par>
                  <p:par>
                    <p:cTn id="72" fill="hold">
                      <p:stCondLst>
                        <p:cond delay="indefinite"/>
                      </p:stCondLst>
                      <p:childTnLst>
                        <p:par>
                          <p:cTn id="73" fill="hold">
                            <p:stCondLst>
                              <p:cond delay="0"/>
                            </p:stCondLst>
                            <p:childTnLst>
                              <p:par>
                                <p:cTn id="74" presetID="10" presetClass="entr" presetSubtype="0" fill="hold" grpId="0" nodeType="clickEffect">
                                  <p:stCondLst>
                                    <p:cond delay="0"/>
                                  </p:stCondLst>
                                  <p:childTnLst>
                                    <p:set>
                                      <p:cBhvr>
                                        <p:cTn id="75" dur="1" fill="hold">
                                          <p:stCondLst>
                                            <p:cond delay="0"/>
                                          </p:stCondLst>
                                        </p:cTn>
                                        <p:tgtEl>
                                          <p:spTgt spid="12">
                                            <p:txEl>
                                              <p:pRg st="1" end="1"/>
                                            </p:txEl>
                                          </p:spTgt>
                                        </p:tgtEl>
                                        <p:attrNameLst>
                                          <p:attrName>style.visibility</p:attrName>
                                        </p:attrNameLst>
                                      </p:cBhvr>
                                      <p:to>
                                        <p:strVal val="visible"/>
                                      </p:to>
                                    </p:set>
                                    <p:animEffect transition="in" filter="fade">
                                      <p:cBhvr>
                                        <p:cTn id="76" dur="500"/>
                                        <p:tgtEl>
                                          <p:spTgt spid="12">
                                            <p:txEl>
                                              <p:pRg st="1" end="1"/>
                                            </p:txEl>
                                          </p:spTgt>
                                        </p:tgtEl>
                                      </p:cBhvr>
                                    </p:animEffect>
                                  </p:childTnLst>
                                </p:cTn>
                              </p:par>
                            </p:childTnLst>
                          </p:cTn>
                        </p:par>
                      </p:childTnLst>
                    </p:cTn>
                  </p:par>
                  <p:par>
                    <p:cTn id="77" fill="hold">
                      <p:stCondLst>
                        <p:cond delay="indefinite"/>
                      </p:stCondLst>
                      <p:childTnLst>
                        <p:par>
                          <p:cTn id="78" fill="hold">
                            <p:stCondLst>
                              <p:cond delay="0"/>
                            </p:stCondLst>
                            <p:childTnLst>
                              <p:par>
                                <p:cTn id="79" presetID="10" presetClass="entr" presetSubtype="0" fill="hold" grpId="0" nodeType="clickEffect">
                                  <p:stCondLst>
                                    <p:cond delay="0"/>
                                  </p:stCondLst>
                                  <p:childTnLst>
                                    <p:set>
                                      <p:cBhvr>
                                        <p:cTn id="80" dur="1" fill="hold">
                                          <p:stCondLst>
                                            <p:cond delay="0"/>
                                          </p:stCondLst>
                                        </p:cTn>
                                        <p:tgtEl>
                                          <p:spTgt spid="12">
                                            <p:txEl>
                                              <p:pRg st="2" end="2"/>
                                            </p:txEl>
                                          </p:spTgt>
                                        </p:tgtEl>
                                        <p:attrNameLst>
                                          <p:attrName>style.visibility</p:attrName>
                                        </p:attrNameLst>
                                      </p:cBhvr>
                                      <p:to>
                                        <p:strVal val="visible"/>
                                      </p:to>
                                    </p:set>
                                    <p:animEffect transition="in" filter="fade">
                                      <p:cBhvr>
                                        <p:cTn id="81" dur="500"/>
                                        <p:tgtEl>
                                          <p:spTgt spid="12">
                                            <p:txEl>
                                              <p:pRg st="2" end="2"/>
                                            </p:txEl>
                                          </p:spTgt>
                                        </p:tgtEl>
                                      </p:cBhvr>
                                    </p:animEffect>
                                  </p:childTnLst>
                                </p:cTn>
                              </p:par>
                            </p:childTnLst>
                          </p:cTn>
                        </p:par>
                      </p:childTnLst>
                    </p:cTn>
                  </p:par>
                  <p:par>
                    <p:cTn id="82" fill="hold">
                      <p:stCondLst>
                        <p:cond delay="indefinite"/>
                      </p:stCondLst>
                      <p:childTnLst>
                        <p:par>
                          <p:cTn id="83" fill="hold">
                            <p:stCondLst>
                              <p:cond delay="0"/>
                            </p:stCondLst>
                            <p:childTnLst>
                              <p:par>
                                <p:cTn id="84" presetID="10" presetClass="entr" presetSubtype="0" fill="hold" grpId="0" nodeType="clickEffect">
                                  <p:stCondLst>
                                    <p:cond delay="0"/>
                                  </p:stCondLst>
                                  <p:childTnLst>
                                    <p:set>
                                      <p:cBhvr>
                                        <p:cTn id="85" dur="1" fill="hold">
                                          <p:stCondLst>
                                            <p:cond delay="0"/>
                                          </p:stCondLst>
                                        </p:cTn>
                                        <p:tgtEl>
                                          <p:spTgt spid="12">
                                            <p:txEl>
                                              <p:pRg st="3" end="3"/>
                                            </p:txEl>
                                          </p:spTgt>
                                        </p:tgtEl>
                                        <p:attrNameLst>
                                          <p:attrName>style.visibility</p:attrName>
                                        </p:attrNameLst>
                                      </p:cBhvr>
                                      <p:to>
                                        <p:strVal val="visible"/>
                                      </p:to>
                                    </p:set>
                                    <p:animEffect transition="in" filter="fade">
                                      <p:cBhvr>
                                        <p:cTn id="86" dur="500"/>
                                        <p:tgtEl>
                                          <p:spTgt spid="12">
                                            <p:txEl>
                                              <p:pRg st="3" end="3"/>
                                            </p:txEl>
                                          </p:spTgt>
                                        </p:tgtEl>
                                      </p:cBhvr>
                                    </p:animEffect>
                                  </p:childTnLst>
                                </p:cTn>
                              </p:par>
                              <p:par>
                                <p:cTn id="87" presetID="10" presetClass="entr" presetSubtype="0" fill="hold" grpId="0" nodeType="withEffect">
                                  <p:stCondLst>
                                    <p:cond delay="2000"/>
                                  </p:stCondLst>
                                  <p:childTnLst>
                                    <p:set>
                                      <p:cBhvr>
                                        <p:cTn id="88" dur="1" fill="hold">
                                          <p:stCondLst>
                                            <p:cond delay="0"/>
                                          </p:stCondLst>
                                        </p:cTn>
                                        <p:tgtEl>
                                          <p:spTgt spid="4"/>
                                        </p:tgtEl>
                                        <p:attrNameLst>
                                          <p:attrName>style.visibility</p:attrName>
                                        </p:attrNameLst>
                                      </p:cBhvr>
                                      <p:to>
                                        <p:strVal val="visible"/>
                                      </p:to>
                                    </p:set>
                                    <p:animEffect transition="in" filter="fade">
                                      <p:cBhvr>
                                        <p:cTn id="8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allAtOnce"/>
      <p:bldP spid="3" grpId="1" uiExpand="1" build="p"/>
      <p:bldP spid="11" grpId="0" uiExpand="1" build="allAtOnce"/>
      <p:bldP spid="11" grpId="1" uiExpand="1" build="allAtOnce"/>
      <p:bldP spid="12" grpId="0" uiExpand="1" build="allAtOnce"/>
      <p:bldP spid="4" grpId="0"/>
    </p:bldLst>
  </p:timing>
</p:sld>
</file>

<file path=ppt/theme/theme1.xml><?xml version="1.0" encoding="utf-8"?>
<a:theme xmlns:a="http://schemas.openxmlformats.org/drawingml/2006/main" name="Crop">
  <a:themeElements>
    <a:clrScheme name="Crop">
      <a:dk1>
        <a:sysClr val="windowText" lastClr="000000"/>
      </a:dk1>
      <a:lt1>
        <a:sysClr val="window" lastClr="FFFFFF"/>
      </a:lt1>
      <a:dk2>
        <a:srgbClr val="191B0E"/>
      </a:dk2>
      <a:lt2>
        <a:srgbClr val="EFEDE3"/>
      </a:lt2>
      <a:accent1>
        <a:srgbClr val="8C8D86"/>
      </a:accent1>
      <a:accent2>
        <a:srgbClr val="E6C069"/>
      </a:accent2>
      <a:accent3>
        <a:srgbClr val="897B61"/>
      </a:accent3>
      <a:accent4>
        <a:srgbClr val="8DAB8E"/>
      </a:accent4>
      <a:accent5>
        <a:srgbClr val="77A2BB"/>
      </a:accent5>
      <a:accent6>
        <a:srgbClr val="E28394"/>
      </a:accent6>
      <a:hlink>
        <a:srgbClr val="77A2BB"/>
      </a:hlink>
      <a:folHlink>
        <a:srgbClr val="957A99"/>
      </a:folHlink>
    </a:clrScheme>
    <a:fontScheme name="Crop">
      <a:maj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Franklin Gothic Book" panose="020B0503020102020204"/>
        <a:ea typeface=""/>
        <a:cs typeface=""/>
        <a:font script="Jpan" typeface="メイリオ"/>
        <a:font script="Hang" typeface="돋움"/>
        <a:font script="Hans" typeface="华文楷体"/>
        <a:font script="Hant" typeface="微軟正黑體"/>
        <a:font script="Arab" typeface="Tahoma"/>
        <a:font script="Hebr" typeface="Aharoni"/>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Crop">
      <a:fillStyleLst>
        <a:solidFill>
          <a:schemeClr val="phClr"/>
        </a:solidFill>
        <a:gradFill rotWithShape="1">
          <a:gsLst>
            <a:gs pos="0">
              <a:schemeClr val="phClr">
                <a:tint val="67000"/>
                <a:satMod val="105000"/>
                <a:lumMod val="110000"/>
              </a:schemeClr>
            </a:gs>
            <a:gs pos="50000">
              <a:schemeClr val="phClr">
                <a:tint val="73000"/>
                <a:satMod val="103000"/>
                <a:lumMod val="105000"/>
              </a:schemeClr>
            </a:gs>
            <a:gs pos="100000">
              <a:schemeClr val="phClr">
                <a:tint val="81000"/>
                <a:satMod val="109000"/>
                <a:lumMod val="105000"/>
              </a:schemeClr>
            </a:gs>
          </a:gsLst>
          <a:lin ang="5400000" scaled="0"/>
        </a:gradFill>
        <a:gradFill rotWithShape="1">
          <a:gsLst>
            <a:gs pos="0">
              <a:schemeClr val="phClr">
                <a:tint val="94000"/>
                <a:satMod val="103000"/>
                <a:lumMod val="102000"/>
              </a:schemeClr>
            </a:gs>
            <a:gs pos="50000">
              <a:schemeClr val="phClr">
                <a:shade val="100000"/>
                <a:satMod val="110000"/>
                <a:lumMod val="100000"/>
              </a:schemeClr>
            </a:gs>
            <a:gs pos="100000">
              <a:schemeClr val="phClr">
                <a:shade val="78000"/>
                <a:satMod val="120000"/>
                <a:lumMod val="99000"/>
              </a:schemeClr>
            </a:gs>
          </a:gsLst>
          <a:lin ang="5400000" scaled="0"/>
        </a:gradFill>
      </a:fillStyleLst>
      <a:lnStyleLst>
        <a:ln w="6350" cap="flat" cmpd="sng" algn="in">
          <a:solidFill>
            <a:schemeClr val="phClr"/>
          </a:solidFill>
          <a:prstDash val="solid"/>
        </a:ln>
        <a:ln w="34925" cap="flat" cmpd="sng" algn="in">
          <a:solidFill>
            <a:schemeClr val="phClr"/>
          </a:solidFill>
          <a:prstDash val="solid"/>
        </a:ln>
        <a:ln w="19050" cap="flat" cmpd="sng" algn="in">
          <a:solidFill>
            <a:schemeClr val="phClr"/>
          </a:solidFill>
          <a:prstDash val="solid"/>
        </a:ln>
      </a:lnStyleLst>
      <a:effectStyleLst>
        <a:effectStyle>
          <a:effectLst/>
        </a:effectStyle>
        <a:effectStyle>
          <a:effectLst/>
        </a:effectStyle>
        <a:effectStyle>
          <a:effectLst>
            <a:outerShdw blurRad="57150" dist="19050" dir="5400000" algn="ctr" rotWithShape="0">
              <a:srgbClr val="000000">
                <a:alpha val="35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Crop" id="{EC9488ED-E761-4D60-9AC4-764D1FE2C171}" vid="{CE19780C-D67D-4C13-9DE9-A52BC3BA51B4}"/>
    </a:ext>
  </a:ext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1_Custom Design">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6edb2f70-473f-4960-857d-2575b4faee23" xsi:nil="true"/>
    <lcf76f155ced4ddcb4097134ff3c332f xmlns="656ce74a-f1bf-4e6c-91df-64f38f0dbc8d">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C6838F3BB003584495C41491D5424DF1" ma:contentTypeVersion="19" ma:contentTypeDescription="Create a new document." ma:contentTypeScope="" ma:versionID="8ab6e6c66dce8c704ebbfb5eb10f7c53">
  <xsd:schema xmlns:xsd="http://www.w3.org/2001/XMLSchema" xmlns:xs="http://www.w3.org/2001/XMLSchema" xmlns:p="http://schemas.microsoft.com/office/2006/metadata/properties" xmlns:ns2="656ce74a-f1bf-4e6c-91df-64f38f0dbc8d" xmlns:ns3="6edb2f70-473f-4960-857d-2575b4faee23" targetNamespace="http://schemas.microsoft.com/office/2006/metadata/properties" ma:root="true" ma:fieldsID="c0d2a30751ab87478be812ce5b25f535" ns2:_="" ns3:_="">
    <xsd:import namespace="656ce74a-f1bf-4e6c-91df-64f38f0dbc8d"/>
    <xsd:import namespace="6edb2f70-473f-4960-857d-2575b4faee23"/>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element ref="ns2:MediaServiceSearchProperties" minOccurs="0"/>
                <xsd:element ref="ns2:MediaServiceObjectDetectorVersions"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656ce74a-f1bf-4e6c-91df-64f38f0dbc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OCR" ma:index="11" nillable="true" ma:displayName="Extracted Text" ma:internalName="MediaServiceOCR" ma:readOnly="true">
      <xsd:simpleType>
        <xsd:restriction base="dms:Note">
          <xsd:maxLength value="255"/>
        </xsd:restriction>
      </xsd:simpleType>
    </xsd:element>
    <xsd:element name="MediaServiceLocation" ma:index="12" nillable="true" ma:displayName="Location" ma:internalName="MediaServiceLocation"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AutoKeyPoints" ma:index="17" nillable="true" ma:displayName="MediaServiceAutoKeyPoints" ma:hidden="true" ma:internalName="MediaServiceAutoKeyPoints" ma:readOnly="true">
      <xsd:simpleType>
        <xsd:restriction base="dms:Note"/>
      </xsd:simpleType>
    </xsd:element>
    <xsd:element name="MediaServiceKeyPoints" ma:index="18" nillable="true" ma:displayName="KeyPoints" ma:internalName="MediaServiceKeyPoints" ma:readOnly="true">
      <xsd:simpleType>
        <xsd:restriction base="dms:Note">
          <xsd:maxLength value="255"/>
        </xsd:restriction>
      </xsd:simpleType>
    </xsd:element>
    <xsd:element name="MediaLengthInSeconds" ma:index="19" nillable="true" ma:displayName="Length (seconds)"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f4d7b926-9b74-4e81-a5d7-ee651d7ac91d" ma:termSetId="09814cd3-568e-fe90-9814-8d621ff8fb84" ma:anchorId="fba54fb3-c3e1-fe81-a776-ca4b69148c4d" ma:open="true" ma:isKeyword="false">
      <xsd:complexType>
        <xsd:sequence>
          <xsd:element ref="pc:Terms" minOccurs="0" maxOccurs="1"/>
        </xsd:sequence>
      </xsd:complexType>
    </xsd:element>
    <xsd:element name="MediaServiceSearchProperties" ma:index="23" nillable="true" ma:displayName="MediaServiceSearchProperties" ma:hidden="true" ma:internalName="MediaServiceSearchProperties" ma:readOnly="true">
      <xsd:simpleType>
        <xsd:restriction base="dms:Note"/>
      </xsd:simple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edb2f70-473f-4960-857d-2575b4faee23" elementFormDefault="qualified">
    <xsd:import namespace="http://schemas.microsoft.com/office/2006/documentManagement/types"/>
    <xsd:import namespace="http://schemas.microsoft.com/office/infopath/2007/PartnerControls"/>
    <xsd:element name="SharedWithUsers" ma:index="13"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4"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05bf5809-380f-4b1f-a897-4c21158e80f0}" ma:internalName="TaxCatchAll" ma:showField="CatchAllData" ma:web="6edb2f70-473f-4960-857d-2575b4faee23">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999DC5C2-47E3-48FE-9D6F-EB4BD0E5F73D}">
  <ds:schemaRefs>
    <ds:schemaRef ds:uri="http://schemas.microsoft.com/sharepoint/v3/contenttype/forms"/>
  </ds:schemaRefs>
</ds:datastoreItem>
</file>

<file path=customXml/itemProps2.xml><?xml version="1.0" encoding="utf-8"?>
<ds:datastoreItem xmlns:ds="http://schemas.openxmlformats.org/officeDocument/2006/customXml" ds:itemID="{8D9D7C8A-F6EE-4DF4-9029-3674DDA55E74}">
  <ds:schemaRefs>
    <ds:schemaRef ds:uri="http://purl.org/dc/elements/1.1/"/>
    <ds:schemaRef ds:uri="http://schemas.microsoft.com/office/2006/metadata/properties"/>
    <ds:schemaRef ds:uri="6edb2f70-473f-4960-857d-2575b4faee23"/>
    <ds:schemaRef ds:uri="http://www.w3.org/XML/1998/namespace"/>
    <ds:schemaRef ds:uri="http://schemas.microsoft.com/office/infopath/2007/PartnerControls"/>
    <ds:schemaRef ds:uri="http://schemas.microsoft.com/office/2006/documentManagement/types"/>
    <ds:schemaRef ds:uri="http://schemas.openxmlformats.org/package/2006/metadata/core-properties"/>
    <ds:schemaRef ds:uri="656ce74a-f1bf-4e6c-91df-64f38f0dbc8d"/>
    <ds:schemaRef ds:uri="http://purl.org/dc/dcmitype/"/>
    <ds:schemaRef ds:uri="http://purl.org/dc/terms/"/>
  </ds:schemaRefs>
</ds:datastoreItem>
</file>

<file path=customXml/itemProps3.xml><?xml version="1.0" encoding="utf-8"?>
<ds:datastoreItem xmlns:ds="http://schemas.openxmlformats.org/officeDocument/2006/customXml" ds:itemID="{D1DA1EBE-04FA-4EA6-BACF-06258637529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656ce74a-f1bf-4e6c-91df-64f38f0dbc8d"/>
    <ds:schemaRef ds:uri="6edb2f70-473f-4960-857d-2575b4faee23"/>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Rucci Productions - PPT Presentation for Lighting Class</Template>
  <TotalTime>193</TotalTime>
  <Words>1429</Words>
  <Application>Microsoft Office PowerPoint</Application>
  <PresentationFormat>Widescreen</PresentationFormat>
  <Paragraphs>163</Paragraphs>
  <Slides>33</Slides>
  <Notes>31</Notes>
  <HiddenSlides>0</HiddenSlides>
  <MMClips>1</MMClips>
  <ScaleCrop>false</ScaleCrop>
  <HeadingPairs>
    <vt:vector size="6" baseType="variant">
      <vt:variant>
        <vt:lpstr>Fonts Used</vt:lpstr>
      </vt:variant>
      <vt:variant>
        <vt:i4>10</vt:i4>
      </vt:variant>
      <vt:variant>
        <vt:lpstr>Theme</vt:lpstr>
      </vt:variant>
      <vt:variant>
        <vt:i4>3</vt:i4>
      </vt:variant>
      <vt:variant>
        <vt:lpstr>Slide Titles</vt:lpstr>
      </vt:variant>
      <vt:variant>
        <vt:i4>33</vt:i4>
      </vt:variant>
    </vt:vector>
  </HeadingPairs>
  <TitlesOfParts>
    <vt:vector size="46" baseType="lpstr">
      <vt:lpstr>Aptos</vt:lpstr>
      <vt:lpstr>Aptos Display</vt:lpstr>
      <vt:lpstr>Arial</vt:lpstr>
      <vt:lpstr>Bradley Hand ITC</vt:lpstr>
      <vt:lpstr>Calibri</vt:lpstr>
      <vt:lpstr>Franklin Gothic Book</vt:lpstr>
      <vt:lpstr>Franklin Gothic Demi</vt:lpstr>
      <vt:lpstr>Segoe UI</vt:lpstr>
      <vt:lpstr>Wingdings</vt:lpstr>
      <vt:lpstr>WordVisi_MSFontService</vt:lpstr>
      <vt:lpstr>Crop</vt:lpstr>
      <vt:lpstr>Custom Design</vt:lpstr>
      <vt:lpstr>1_Custom Design</vt:lpstr>
      <vt:lpstr>What’s it take to make a photographic image?</vt:lpstr>
      <vt:lpstr>PowerPoint Presentation</vt:lpstr>
      <vt:lpstr>Source(s)  Where  Reacting with subject  Variances in sources  Effect</vt:lpstr>
      <vt:lpstr>Observe</vt:lpstr>
      <vt:lpstr>Part One:  What are the Basic Qualities of Light?</vt:lpstr>
      <vt:lpstr>PowerPoint Presentation</vt:lpstr>
      <vt:lpstr>PowerPoint Presentation</vt:lpstr>
      <vt:lpstr>PowerPoint Presentation</vt:lpstr>
      <vt:lpstr>PowerPoint Presentation</vt:lpstr>
      <vt:lpstr>Volume/ Intensity</vt:lpstr>
      <vt:lpstr>Volume/Intensity</vt:lpstr>
      <vt:lpstr>Volume/Intensity</vt:lpstr>
      <vt:lpstr>Step outside</vt:lpstr>
      <vt:lpstr>PowerPoint Presentation</vt:lpstr>
      <vt:lpstr>Color/Frequency</vt:lpstr>
      <vt:lpstr>Dir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Schuyler Bellerjeau</dc:creator>
  <cp:lastModifiedBy>Scott Rucci</cp:lastModifiedBy>
  <cp:revision>1</cp:revision>
  <dcterms:created xsi:type="dcterms:W3CDTF">2024-09-23T17:26:26Z</dcterms:created>
  <dcterms:modified xsi:type="dcterms:W3CDTF">2025-05-01T17:51:14Z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0x010100C6838F3BB003584495C41491D5424DF1</vt:lpwstr>
  </property>
  <property fmtid="{D5CDD505-2E9C-101B-9397-08002B2CF9AE}" pid="3" name="MediaServiceImageTags">
    <vt:lpwstr/>
  </property>
</Properties>
</file>