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9" r:id="rId5"/>
    <p:sldId id="260" r:id="rId6"/>
    <p:sldId id="303" r:id="rId7"/>
    <p:sldId id="307" r:id="rId8"/>
    <p:sldId id="311" r:id="rId9"/>
    <p:sldId id="305" r:id="rId10"/>
    <p:sldId id="312" r:id="rId11"/>
    <p:sldId id="304" r:id="rId12"/>
    <p:sldId id="300" r:id="rId13"/>
    <p:sldId id="299" r:id="rId14"/>
    <p:sldId id="301" r:id="rId15"/>
    <p:sldId id="298" r:id="rId16"/>
    <p:sldId id="308" r:id="rId17"/>
    <p:sldId id="306" r:id="rId18"/>
    <p:sldId id="297" r:id="rId19"/>
    <p:sldId id="302" r:id="rId20"/>
    <p:sldId id="29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F7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469099-9C29-4D7E-8806-905831D57D4C}" v="5" dt="2025-05-01T15:49:46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8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Rucci" userId="b2dc4d01-5c8f-490c-8278-2e7fb7bc5c02" providerId="ADAL" clId="{D81383A5-C14F-4AE0-9D55-29D5BFF48B4C}"/>
    <pc:docChg chg="undo redo custSel addSld delSld modSld sldOrd modMainMaster">
      <pc:chgData name="Scott Rucci" userId="b2dc4d01-5c8f-490c-8278-2e7fb7bc5c02" providerId="ADAL" clId="{D81383A5-C14F-4AE0-9D55-29D5BFF48B4C}" dt="2024-11-13T19:58:17.638" v="1963" actId="20577"/>
      <pc:docMkLst>
        <pc:docMk/>
      </pc:docMkLst>
      <pc:sldChg chg="addSp delSp modSp mod">
        <pc:chgData name="Scott Rucci" userId="b2dc4d01-5c8f-490c-8278-2e7fb7bc5c02" providerId="ADAL" clId="{D81383A5-C14F-4AE0-9D55-29D5BFF48B4C}" dt="2024-11-05T14:56:27.843" v="8"/>
        <pc:sldMkLst>
          <pc:docMk/>
          <pc:sldMk cId="1010432142" sldId="256"/>
        </pc:sldMkLst>
      </pc:sldChg>
      <pc:sldChg chg="delSp modSp add mod">
        <pc:chgData name="Scott Rucci" userId="b2dc4d01-5c8f-490c-8278-2e7fb7bc5c02" providerId="ADAL" clId="{D81383A5-C14F-4AE0-9D55-29D5BFF48B4C}" dt="2024-11-13T19:58:17.638" v="1963" actId="20577"/>
        <pc:sldMkLst>
          <pc:docMk/>
          <pc:sldMk cId="3813300311" sldId="259"/>
        </pc:sldMkLst>
      </pc:sldChg>
      <pc:sldChg chg="addSp delSp modSp mod modAnim">
        <pc:chgData name="Scott Rucci" userId="b2dc4d01-5c8f-490c-8278-2e7fb7bc5c02" providerId="ADAL" clId="{D81383A5-C14F-4AE0-9D55-29D5BFF48B4C}" dt="2024-11-06T17:19:45.345" v="41"/>
        <pc:sldMkLst>
          <pc:docMk/>
          <pc:sldMk cId="2838796961" sldId="260"/>
        </pc:sldMkLst>
      </pc:sldChg>
      <pc:sldChg chg="del">
        <pc:chgData name="Scott Rucci" userId="b2dc4d01-5c8f-490c-8278-2e7fb7bc5c02" providerId="ADAL" clId="{D81383A5-C14F-4AE0-9D55-29D5BFF48B4C}" dt="2024-11-06T21:00:41.269" v="1021" actId="47"/>
        <pc:sldMkLst>
          <pc:docMk/>
          <pc:sldMk cId="1652604449" sldId="264"/>
        </pc:sldMkLst>
      </pc:sldChg>
      <pc:sldChg chg="addSp delSp del mod">
        <pc:chgData name="Scott Rucci" userId="b2dc4d01-5c8f-490c-8278-2e7fb7bc5c02" providerId="ADAL" clId="{D81383A5-C14F-4AE0-9D55-29D5BFF48B4C}" dt="2024-11-06T21:00:41.269" v="1021" actId="47"/>
        <pc:sldMkLst>
          <pc:docMk/>
          <pc:sldMk cId="3032873146" sldId="277"/>
        </pc:sldMkLst>
      </pc:sldChg>
      <pc:sldChg chg="del">
        <pc:chgData name="Scott Rucci" userId="b2dc4d01-5c8f-490c-8278-2e7fb7bc5c02" providerId="ADAL" clId="{D81383A5-C14F-4AE0-9D55-29D5BFF48B4C}" dt="2024-11-06T21:00:41.269" v="1021" actId="47"/>
        <pc:sldMkLst>
          <pc:docMk/>
          <pc:sldMk cId="2363709304" sldId="286"/>
        </pc:sldMkLst>
      </pc:sldChg>
      <pc:sldChg chg="modSp mod">
        <pc:chgData name="Scott Rucci" userId="b2dc4d01-5c8f-490c-8278-2e7fb7bc5c02" providerId="ADAL" clId="{D81383A5-C14F-4AE0-9D55-29D5BFF48B4C}" dt="2024-11-05T14:56:46.313" v="10" actId="1076"/>
        <pc:sldMkLst>
          <pc:docMk/>
          <pc:sldMk cId="1175562719" sldId="287"/>
        </pc:sldMkLst>
      </pc:sldChg>
      <pc:sldChg chg="addSp delSp del mod">
        <pc:chgData name="Scott Rucci" userId="b2dc4d01-5c8f-490c-8278-2e7fb7bc5c02" providerId="ADAL" clId="{D81383A5-C14F-4AE0-9D55-29D5BFF48B4C}" dt="2024-11-06T21:00:41.269" v="1021" actId="47"/>
        <pc:sldMkLst>
          <pc:docMk/>
          <pc:sldMk cId="593771555" sldId="288"/>
        </pc:sldMkLst>
      </pc:sldChg>
      <pc:sldChg chg="addSp delSp modSp del mod">
        <pc:chgData name="Scott Rucci" userId="b2dc4d01-5c8f-490c-8278-2e7fb7bc5c02" providerId="ADAL" clId="{D81383A5-C14F-4AE0-9D55-29D5BFF48B4C}" dt="2024-11-06T21:00:41.269" v="1021" actId="47"/>
        <pc:sldMkLst>
          <pc:docMk/>
          <pc:sldMk cId="3892816620" sldId="289"/>
        </pc:sldMkLst>
      </pc:sldChg>
      <pc:sldChg chg="add del">
        <pc:chgData name="Scott Rucci" userId="b2dc4d01-5c8f-490c-8278-2e7fb7bc5c02" providerId="ADAL" clId="{D81383A5-C14F-4AE0-9D55-29D5BFF48B4C}" dt="2024-11-05T14:54:13.725" v="1"/>
        <pc:sldMkLst>
          <pc:docMk/>
          <pc:sldMk cId="595285229" sldId="290"/>
        </pc:sldMkLst>
      </pc:sldChg>
      <pc:sldChg chg="new del">
        <pc:chgData name="Scott Rucci" userId="b2dc4d01-5c8f-490c-8278-2e7fb7bc5c02" providerId="ADAL" clId="{D81383A5-C14F-4AE0-9D55-29D5BFF48B4C}" dt="2024-11-06T21:00:41.269" v="1021" actId="47"/>
        <pc:sldMkLst>
          <pc:docMk/>
          <pc:sldMk cId="3089342182" sldId="290"/>
        </pc:sldMkLst>
      </pc:sldChg>
      <pc:sldChg chg="new del">
        <pc:chgData name="Scott Rucci" userId="b2dc4d01-5c8f-490c-8278-2e7fb7bc5c02" providerId="ADAL" clId="{D81383A5-C14F-4AE0-9D55-29D5BFF48B4C}" dt="2024-11-06T21:00:41.269" v="1021" actId="47"/>
        <pc:sldMkLst>
          <pc:docMk/>
          <pc:sldMk cId="646633673" sldId="291"/>
        </pc:sldMkLst>
      </pc:sldChg>
      <pc:sldChg chg="new del">
        <pc:chgData name="Scott Rucci" userId="b2dc4d01-5c8f-490c-8278-2e7fb7bc5c02" providerId="ADAL" clId="{D81383A5-C14F-4AE0-9D55-29D5BFF48B4C}" dt="2024-11-06T21:00:41.269" v="1021" actId="47"/>
        <pc:sldMkLst>
          <pc:docMk/>
          <pc:sldMk cId="3375079221" sldId="292"/>
        </pc:sldMkLst>
      </pc:sldChg>
      <pc:sldChg chg="new del">
        <pc:chgData name="Scott Rucci" userId="b2dc4d01-5c8f-490c-8278-2e7fb7bc5c02" providerId="ADAL" clId="{D81383A5-C14F-4AE0-9D55-29D5BFF48B4C}" dt="2024-11-06T21:00:41.269" v="1021" actId="47"/>
        <pc:sldMkLst>
          <pc:docMk/>
          <pc:sldMk cId="3281099740" sldId="293"/>
        </pc:sldMkLst>
      </pc:sldChg>
      <pc:sldChg chg="new del">
        <pc:chgData name="Scott Rucci" userId="b2dc4d01-5c8f-490c-8278-2e7fb7bc5c02" providerId="ADAL" clId="{D81383A5-C14F-4AE0-9D55-29D5BFF48B4C}" dt="2024-11-06T21:00:41.269" v="1021" actId="47"/>
        <pc:sldMkLst>
          <pc:docMk/>
          <pc:sldMk cId="2696436512" sldId="294"/>
        </pc:sldMkLst>
      </pc:sldChg>
      <pc:sldChg chg="new del">
        <pc:chgData name="Scott Rucci" userId="b2dc4d01-5c8f-490c-8278-2e7fb7bc5c02" providerId="ADAL" clId="{D81383A5-C14F-4AE0-9D55-29D5BFF48B4C}" dt="2024-11-06T21:00:41.269" v="1021" actId="47"/>
        <pc:sldMkLst>
          <pc:docMk/>
          <pc:sldMk cId="3603651411" sldId="295"/>
        </pc:sldMkLst>
      </pc:sldChg>
      <pc:sldChg chg="addSp delSp modSp new mod">
        <pc:chgData name="Scott Rucci" userId="b2dc4d01-5c8f-490c-8278-2e7fb7bc5c02" providerId="ADAL" clId="{D81383A5-C14F-4AE0-9D55-29D5BFF48B4C}" dt="2024-11-06T21:00:15.134" v="1020" actId="207"/>
        <pc:sldMkLst>
          <pc:docMk/>
          <pc:sldMk cId="996319400" sldId="296"/>
        </pc:sldMkLst>
      </pc:sldChg>
      <pc:sldChg chg="addSp delSp modSp new mod">
        <pc:chgData name="Scott Rucci" userId="b2dc4d01-5c8f-490c-8278-2e7fb7bc5c02" providerId="ADAL" clId="{D81383A5-C14F-4AE0-9D55-29D5BFF48B4C}" dt="2024-11-06T20:35:53.669" v="833" actId="1076"/>
        <pc:sldMkLst>
          <pc:docMk/>
          <pc:sldMk cId="3293724827" sldId="297"/>
        </pc:sldMkLst>
      </pc:sldChg>
      <pc:sldChg chg="addSp delSp modSp new mod modAnim">
        <pc:chgData name="Scott Rucci" userId="b2dc4d01-5c8f-490c-8278-2e7fb7bc5c02" providerId="ADAL" clId="{D81383A5-C14F-4AE0-9D55-29D5BFF48B4C}" dt="2024-11-08T16:10:35.562" v="1667" actId="1076"/>
        <pc:sldMkLst>
          <pc:docMk/>
          <pc:sldMk cId="3473971539" sldId="298"/>
        </pc:sldMkLst>
      </pc:sldChg>
      <pc:sldChg chg="addSp delSp modSp new mod modAnim">
        <pc:chgData name="Scott Rucci" userId="b2dc4d01-5c8f-490c-8278-2e7fb7bc5c02" providerId="ADAL" clId="{D81383A5-C14F-4AE0-9D55-29D5BFF48B4C}" dt="2024-11-06T18:55:47.204" v="333"/>
        <pc:sldMkLst>
          <pc:docMk/>
          <pc:sldMk cId="3159373483" sldId="299"/>
        </pc:sldMkLst>
      </pc:sldChg>
      <pc:sldChg chg="addSp modSp new">
        <pc:chgData name="Scott Rucci" userId="b2dc4d01-5c8f-490c-8278-2e7fb7bc5c02" providerId="ADAL" clId="{D81383A5-C14F-4AE0-9D55-29D5BFF48B4C}" dt="2024-11-06T17:22:21.382" v="42"/>
        <pc:sldMkLst>
          <pc:docMk/>
          <pc:sldMk cId="3711507094" sldId="300"/>
        </pc:sldMkLst>
      </pc:sldChg>
      <pc:sldChg chg="addSp delSp modSp add mod addAnim delAnim modAnim">
        <pc:chgData name="Scott Rucci" userId="b2dc4d01-5c8f-490c-8278-2e7fb7bc5c02" providerId="ADAL" clId="{D81383A5-C14F-4AE0-9D55-29D5BFF48B4C}" dt="2024-11-06T19:16:51.995" v="467"/>
        <pc:sldMkLst>
          <pc:docMk/>
          <pc:sldMk cId="2949627903" sldId="301"/>
        </pc:sldMkLst>
      </pc:sldChg>
      <pc:sldChg chg="modSp add mod">
        <pc:chgData name="Scott Rucci" userId="b2dc4d01-5c8f-490c-8278-2e7fb7bc5c02" providerId="ADAL" clId="{D81383A5-C14F-4AE0-9D55-29D5BFF48B4C}" dt="2024-11-06T20:45:01.387" v="926" actId="1076"/>
        <pc:sldMkLst>
          <pc:docMk/>
          <pc:sldMk cId="2150190105" sldId="302"/>
        </pc:sldMkLst>
      </pc:sldChg>
      <pc:sldChg chg="add del ord">
        <pc:chgData name="Scott Rucci" userId="b2dc4d01-5c8f-490c-8278-2e7fb7bc5c02" providerId="ADAL" clId="{D81383A5-C14F-4AE0-9D55-29D5BFF48B4C}" dt="2024-11-06T19:21:27.286" v="592" actId="2696"/>
        <pc:sldMkLst>
          <pc:docMk/>
          <pc:sldMk cId="3917688463" sldId="302"/>
        </pc:sldMkLst>
      </pc:sldChg>
      <pc:sldChg chg="addSp delSp modSp new mod modAnim">
        <pc:chgData name="Scott Rucci" userId="b2dc4d01-5c8f-490c-8278-2e7fb7bc5c02" providerId="ADAL" clId="{D81383A5-C14F-4AE0-9D55-29D5BFF48B4C}" dt="2024-11-07T22:12:04.177" v="1270" actId="14826"/>
        <pc:sldMkLst>
          <pc:docMk/>
          <pc:sldMk cId="455253664" sldId="303"/>
        </pc:sldMkLst>
      </pc:sldChg>
      <pc:sldChg chg="delSp new del mod">
        <pc:chgData name="Scott Rucci" userId="b2dc4d01-5c8f-490c-8278-2e7fb7bc5c02" providerId="ADAL" clId="{D81383A5-C14F-4AE0-9D55-29D5BFF48B4C}" dt="2024-11-07T16:14:13.519" v="1034" actId="2696"/>
        <pc:sldMkLst>
          <pc:docMk/>
          <pc:sldMk cId="2461832282" sldId="303"/>
        </pc:sldMkLst>
      </pc:sldChg>
      <pc:sldChg chg="addSp delSp modSp add mod delAnim modAnim">
        <pc:chgData name="Scott Rucci" userId="b2dc4d01-5c8f-490c-8278-2e7fb7bc5c02" providerId="ADAL" clId="{D81383A5-C14F-4AE0-9D55-29D5BFF48B4C}" dt="2024-11-07T22:58:16.327" v="1522"/>
        <pc:sldMkLst>
          <pc:docMk/>
          <pc:sldMk cId="596867471" sldId="304"/>
        </pc:sldMkLst>
      </pc:sldChg>
      <pc:sldChg chg="addSp delSp modSp new mod">
        <pc:chgData name="Scott Rucci" userId="b2dc4d01-5c8f-490c-8278-2e7fb7bc5c02" providerId="ADAL" clId="{D81383A5-C14F-4AE0-9D55-29D5BFF48B4C}" dt="2024-11-08T16:10:52.261" v="1669" actId="1076"/>
        <pc:sldMkLst>
          <pc:docMk/>
          <pc:sldMk cId="1305934787" sldId="305"/>
        </pc:sldMkLst>
      </pc:sldChg>
      <pc:sldChg chg="addSp delSp modSp new mod">
        <pc:chgData name="Scott Rucci" userId="b2dc4d01-5c8f-490c-8278-2e7fb7bc5c02" providerId="ADAL" clId="{D81383A5-C14F-4AE0-9D55-29D5BFF48B4C}" dt="2024-11-08T16:15:16.901" v="1690" actId="1076"/>
        <pc:sldMkLst>
          <pc:docMk/>
          <pc:sldMk cId="1547358303" sldId="306"/>
        </pc:sldMkLst>
      </pc:sldChg>
      <pc:sldChg chg="new del">
        <pc:chgData name="Scott Rucci" userId="b2dc4d01-5c8f-490c-8278-2e7fb7bc5c02" providerId="ADAL" clId="{D81383A5-C14F-4AE0-9D55-29D5BFF48B4C}" dt="2024-11-08T18:30:25.034" v="1692" actId="680"/>
        <pc:sldMkLst>
          <pc:docMk/>
          <pc:sldMk cId="2531370905" sldId="307"/>
        </pc:sldMkLst>
      </pc:sldChg>
      <pc:sldChg chg="addSp delSp modSp add mod delAnim modAnim">
        <pc:chgData name="Scott Rucci" userId="b2dc4d01-5c8f-490c-8278-2e7fb7bc5c02" providerId="ADAL" clId="{D81383A5-C14F-4AE0-9D55-29D5BFF48B4C}" dt="2024-11-08T18:44:09.522" v="1962"/>
        <pc:sldMkLst>
          <pc:docMk/>
          <pc:sldMk cId="3159451821" sldId="307"/>
        </pc:sldMkLst>
      </pc:sldChg>
      <pc:sldMasterChg chg="delSp mod modSldLayout">
        <pc:chgData name="Scott Rucci" userId="b2dc4d01-5c8f-490c-8278-2e7fb7bc5c02" providerId="ADAL" clId="{D81383A5-C14F-4AE0-9D55-29D5BFF48B4C}" dt="2024-11-05T14:56:14.536" v="6" actId="478"/>
        <pc:sldMasterMkLst>
          <pc:docMk/>
          <pc:sldMasterMk cId="0" sldId="2147483648"/>
        </pc:sldMasterMkLst>
        <pc:sldLayoutChg chg="addSp delSp modSp mod">
          <pc:chgData name="Scott Rucci" userId="b2dc4d01-5c8f-490c-8278-2e7fb7bc5c02" providerId="ADAL" clId="{D81383A5-C14F-4AE0-9D55-29D5BFF48B4C}" dt="2024-11-05T14:56:14.536" v="6" actId="478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Scott Rucci" userId="b2dc4d01-5c8f-490c-8278-2e7fb7bc5c02" providerId="ADAL" clId="{FE806D43-27DC-45D7-9D8E-9024CCB1FA49}"/>
    <pc:docChg chg="undo custSel modSld">
      <pc:chgData name="Scott Rucci" userId="b2dc4d01-5c8f-490c-8278-2e7fb7bc5c02" providerId="ADAL" clId="{FE806D43-27DC-45D7-9D8E-9024CCB1FA49}" dt="2024-11-08T20:15:48.496" v="77" actId="13244"/>
      <pc:docMkLst>
        <pc:docMk/>
      </pc:docMkLst>
      <pc:sldChg chg="addSp modSp mod modAnim">
        <pc:chgData name="Scott Rucci" userId="b2dc4d01-5c8f-490c-8278-2e7fb7bc5c02" providerId="ADAL" clId="{FE806D43-27DC-45D7-9D8E-9024CCB1FA49}" dt="2024-11-08T20:15:48.496" v="77" actId="13244"/>
        <pc:sldMkLst>
          <pc:docMk/>
          <pc:sldMk cId="3473971539" sldId="298"/>
        </pc:sldMkLst>
      </pc:sldChg>
      <pc:sldChg chg="modSp mod">
        <pc:chgData name="Scott Rucci" userId="b2dc4d01-5c8f-490c-8278-2e7fb7bc5c02" providerId="ADAL" clId="{FE806D43-27DC-45D7-9D8E-9024CCB1FA49}" dt="2024-11-08T20:05:59.452" v="29" actId="1076"/>
        <pc:sldMkLst>
          <pc:docMk/>
          <pc:sldMk cId="2949627903" sldId="301"/>
        </pc:sldMkLst>
      </pc:sldChg>
    </pc:docChg>
  </pc:docChgLst>
  <pc:docChgLst>
    <pc:chgData name="Scott Rucci" userId="b2dc4d01-5c8f-490c-8278-2e7fb7bc5c02" providerId="ADAL" clId="{F5469099-9C29-4D7E-8806-905831D57D4C}"/>
    <pc:docChg chg="delSld modSld">
      <pc:chgData name="Scott Rucci" userId="b2dc4d01-5c8f-490c-8278-2e7fb7bc5c02" providerId="ADAL" clId="{F5469099-9C29-4D7E-8806-905831D57D4C}" dt="2025-05-01T15:50:07.962" v="51" actId="1076"/>
      <pc:docMkLst>
        <pc:docMk/>
      </pc:docMkLst>
      <pc:sldChg chg="del">
        <pc:chgData name="Scott Rucci" userId="b2dc4d01-5c8f-490c-8278-2e7fb7bc5c02" providerId="ADAL" clId="{F5469099-9C29-4D7E-8806-905831D57D4C}" dt="2025-04-30T18:29:00.111" v="0" actId="47"/>
        <pc:sldMkLst>
          <pc:docMk/>
          <pc:sldMk cId="1010432142" sldId="256"/>
        </pc:sldMkLst>
      </pc:sldChg>
      <pc:sldChg chg="del">
        <pc:chgData name="Scott Rucci" userId="b2dc4d01-5c8f-490c-8278-2e7fb7bc5c02" providerId="ADAL" clId="{F5469099-9C29-4D7E-8806-905831D57D4C}" dt="2025-04-30T18:29:01.569" v="1" actId="47"/>
        <pc:sldMkLst>
          <pc:docMk/>
          <pc:sldMk cId="1175562719" sldId="287"/>
        </pc:sldMkLst>
      </pc:sldChg>
      <pc:sldChg chg="modSp mod">
        <pc:chgData name="Scott Rucci" userId="b2dc4d01-5c8f-490c-8278-2e7fb7bc5c02" providerId="ADAL" clId="{F5469099-9C29-4D7E-8806-905831D57D4C}" dt="2025-05-01T15:46:30.156" v="19" actId="14826"/>
        <pc:sldMkLst>
          <pc:docMk/>
          <pc:sldMk cId="3473971539" sldId="298"/>
        </pc:sldMkLst>
        <pc:picChg chg="mod">
          <ac:chgData name="Scott Rucci" userId="b2dc4d01-5c8f-490c-8278-2e7fb7bc5c02" providerId="ADAL" clId="{F5469099-9C29-4D7E-8806-905831D57D4C}" dt="2025-05-01T15:46:30.156" v="19" actId="14826"/>
          <ac:picMkLst>
            <pc:docMk/>
            <pc:sldMk cId="3473971539" sldId="298"/>
            <ac:picMk id="20" creationId="{3D47F8F4-5409-D0A5-2827-9091AE053F20}"/>
          </ac:picMkLst>
        </pc:picChg>
        <pc:picChg chg="mod modVis">
          <ac:chgData name="Scott Rucci" userId="b2dc4d01-5c8f-490c-8278-2e7fb7bc5c02" providerId="ADAL" clId="{F5469099-9C29-4D7E-8806-905831D57D4C}" dt="2025-05-01T15:46:03.321" v="18" actId="14826"/>
          <ac:picMkLst>
            <pc:docMk/>
            <pc:sldMk cId="3473971539" sldId="298"/>
            <ac:picMk id="24" creationId="{EA75F22B-1935-1C80-4D2F-3B6250F2A421}"/>
          </ac:picMkLst>
        </pc:picChg>
      </pc:sldChg>
      <pc:sldChg chg="modSp">
        <pc:chgData name="Scott Rucci" userId="b2dc4d01-5c8f-490c-8278-2e7fb7bc5c02" providerId="ADAL" clId="{F5469099-9C29-4D7E-8806-905831D57D4C}" dt="2025-05-01T15:40:58.900" v="3" actId="14826"/>
        <pc:sldMkLst>
          <pc:docMk/>
          <pc:sldMk cId="596867471" sldId="304"/>
        </pc:sldMkLst>
        <pc:picChg chg="mod">
          <ac:chgData name="Scott Rucci" userId="b2dc4d01-5c8f-490c-8278-2e7fb7bc5c02" providerId="ADAL" clId="{F5469099-9C29-4D7E-8806-905831D57D4C}" dt="2025-05-01T15:40:58.900" v="3" actId="14826"/>
          <ac:picMkLst>
            <pc:docMk/>
            <pc:sldMk cId="596867471" sldId="304"/>
            <ac:picMk id="6" creationId="{986E3FA6-088B-51A6-F018-9E75ACD7D0FA}"/>
          </ac:picMkLst>
        </pc:picChg>
      </pc:sldChg>
      <pc:sldChg chg="modSp mod">
        <pc:chgData name="Scott Rucci" userId="b2dc4d01-5c8f-490c-8278-2e7fb7bc5c02" providerId="ADAL" clId="{F5469099-9C29-4D7E-8806-905831D57D4C}" dt="2025-05-01T15:50:07.962" v="51" actId="1076"/>
        <pc:sldMkLst>
          <pc:docMk/>
          <pc:sldMk cId="3159451821" sldId="307"/>
        </pc:sldMkLst>
        <pc:picChg chg="mod">
          <ac:chgData name="Scott Rucci" userId="b2dc4d01-5c8f-490c-8278-2e7fb7bc5c02" providerId="ADAL" clId="{F5469099-9C29-4D7E-8806-905831D57D4C}" dt="2025-05-01T15:50:07.962" v="51" actId="1076"/>
          <ac:picMkLst>
            <pc:docMk/>
            <pc:sldMk cId="3159451821" sldId="307"/>
            <ac:picMk id="11" creationId="{0D9075CF-6857-0B04-0E23-85F99B227B92}"/>
          </ac:picMkLst>
        </pc:picChg>
      </pc:sldChg>
      <pc:sldChg chg="modSp mod">
        <pc:chgData name="Scott Rucci" userId="b2dc4d01-5c8f-490c-8278-2e7fb7bc5c02" providerId="ADAL" clId="{F5469099-9C29-4D7E-8806-905831D57D4C}" dt="2025-05-01T15:48:59.462" v="46" actId="14429"/>
        <pc:sldMkLst>
          <pc:docMk/>
          <pc:sldMk cId="3967074907" sldId="312"/>
        </pc:sldMkLst>
        <pc:spChg chg="mod modVis">
          <ac:chgData name="Scott Rucci" userId="b2dc4d01-5c8f-490c-8278-2e7fb7bc5c02" providerId="ADAL" clId="{F5469099-9C29-4D7E-8806-905831D57D4C}" dt="2025-05-01T15:48:57.286" v="42" actId="14429"/>
          <ac:spMkLst>
            <pc:docMk/>
            <pc:sldMk cId="3967074907" sldId="312"/>
            <ac:spMk id="2" creationId="{A7F50D77-FECD-D3F4-A65A-70CEE7E3AB66}"/>
          </ac:spMkLst>
        </pc:spChg>
        <pc:spChg chg="mod ord modVis">
          <ac:chgData name="Scott Rucci" userId="b2dc4d01-5c8f-490c-8278-2e7fb7bc5c02" providerId="ADAL" clId="{F5469099-9C29-4D7E-8806-905831D57D4C}" dt="2025-05-01T15:48:53.190" v="34" actId="14429"/>
          <ac:spMkLst>
            <pc:docMk/>
            <pc:sldMk cId="3967074907" sldId="312"/>
            <ac:spMk id="4" creationId="{F2CA6F8D-908A-8549-5DD0-A3DF13B94B15}"/>
          </ac:spMkLst>
        </pc:spChg>
        <pc:spChg chg="mod modVis">
          <ac:chgData name="Scott Rucci" userId="b2dc4d01-5c8f-490c-8278-2e7fb7bc5c02" providerId="ADAL" clId="{F5469099-9C29-4D7E-8806-905831D57D4C}" dt="2025-05-01T15:48:57.710" v="43" actId="14429"/>
          <ac:spMkLst>
            <pc:docMk/>
            <pc:sldMk cId="3967074907" sldId="312"/>
            <ac:spMk id="6" creationId="{18335414-EEFD-735D-5C39-BB4357D7202F}"/>
          </ac:spMkLst>
        </pc:spChg>
        <pc:spChg chg="mod modVis">
          <ac:chgData name="Scott Rucci" userId="b2dc4d01-5c8f-490c-8278-2e7fb7bc5c02" providerId="ADAL" clId="{F5469099-9C29-4D7E-8806-905831D57D4C}" dt="2025-05-01T15:48:59.462" v="46" actId="14429"/>
          <ac:spMkLst>
            <pc:docMk/>
            <pc:sldMk cId="3967074907" sldId="312"/>
            <ac:spMk id="9" creationId="{1DBA6579-91D5-7D64-B5A0-B9AF104518E3}"/>
          </ac:spMkLst>
        </pc:spChg>
        <pc:spChg chg="mod modVis">
          <ac:chgData name="Scott Rucci" userId="b2dc4d01-5c8f-490c-8278-2e7fb7bc5c02" providerId="ADAL" clId="{F5469099-9C29-4D7E-8806-905831D57D4C}" dt="2025-05-01T15:48:58.131" v="44" actId="14429"/>
          <ac:spMkLst>
            <pc:docMk/>
            <pc:sldMk cId="3967074907" sldId="312"/>
            <ac:spMk id="20" creationId="{FAE51E01-7D3F-FBEC-4086-72CF4216C780}"/>
          </ac:spMkLst>
        </pc:spChg>
        <pc:picChg chg="mod modVis">
          <ac:chgData name="Scott Rucci" userId="b2dc4d01-5c8f-490c-8278-2e7fb7bc5c02" providerId="ADAL" clId="{F5469099-9C29-4D7E-8806-905831D57D4C}" dt="2025-05-01T15:48:53.732" v="35" actId="14429"/>
          <ac:picMkLst>
            <pc:docMk/>
            <pc:sldMk cId="3967074907" sldId="312"/>
            <ac:picMk id="8" creationId="{03873932-4D4E-42D2-CE45-4B4D4C01942B}"/>
          </ac:picMkLst>
        </pc:picChg>
        <pc:picChg chg="mod modVis">
          <ac:chgData name="Scott Rucci" userId="b2dc4d01-5c8f-490c-8278-2e7fb7bc5c02" providerId="ADAL" clId="{F5469099-9C29-4D7E-8806-905831D57D4C}" dt="2025-05-01T15:48:54.201" v="36" actId="14429"/>
          <ac:picMkLst>
            <pc:docMk/>
            <pc:sldMk cId="3967074907" sldId="312"/>
            <ac:picMk id="11" creationId="{55D6D195-F7A0-7DC5-0EC0-9669B7E9DB4B}"/>
          </ac:picMkLst>
        </pc:picChg>
        <pc:picChg chg="mod modVis">
          <ac:chgData name="Scott Rucci" userId="b2dc4d01-5c8f-490c-8278-2e7fb7bc5c02" providerId="ADAL" clId="{F5469099-9C29-4D7E-8806-905831D57D4C}" dt="2025-05-01T15:48:54.903" v="37" actId="14429"/>
          <ac:picMkLst>
            <pc:docMk/>
            <pc:sldMk cId="3967074907" sldId="312"/>
            <ac:picMk id="13" creationId="{272ACA78-DE0F-A0D0-9472-9C770884D868}"/>
          </ac:picMkLst>
        </pc:picChg>
        <pc:picChg chg="mod modVis">
          <ac:chgData name="Scott Rucci" userId="b2dc4d01-5c8f-490c-8278-2e7fb7bc5c02" providerId="ADAL" clId="{F5469099-9C29-4D7E-8806-905831D57D4C}" dt="2025-05-01T15:48:55.342" v="38" actId="14429"/>
          <ac:picMkLst>
            <pc:docMk/>
            <pc:sldMk cId="3967074907" sldId="312"/>
            <ac:picMk id="16" creationId="{A05EB897-23CF-7D20-C970-A1FC27C4C2C5}"/>
          </ac:picMkLst>
        </pc:picChg>
        <pc:picChg chg="mod modVis">
          <ac:chgData name="Scott Rucci" userId="b2dc4d01-5c8f-490c-8278-2e7fb7bc5c02" providerId="ADAL" clId="{F5469099-9C29-4D7E-8806-905831D57D4C}" dt="2025-05-01T15:48:56.809" v="41" actId="14429"/>
          <ac:picMkLst>
            <pc:docMk/>
            <pc:sldMk cId="3967074907" sldId="312"/>
            <ac:picMk id="19" creationId="{415BF4F0-7A3B-F910-3563-CBFD2B3B87F1}"/>
          </ac:picMkLst>
        </pc:picChg>
        <pc:picChg chg="mod modVis">
          <ac:chgData name="Scott Rucci" userId="b2dc4d01-5c8f-490c-8278-2e7fb7bc5c02" providerId="ADAL" clId="{F5469099-9C29-4D7E-8806-905831D57D4C}" dt="2025-05-01T15:48:56.306" v="40" actId="14429"/>
          <ac:picMkLst>
            <pc:docMk/>
            <pc:sldMk cId="3967074907" sldId="312"/>
            <ac:picMk id="23" creationId="{C511B471-6CC8-4174-6A70-796C113AE606}"/>
          </ac:picMkLst>
        </pc:picChg>
      </pc:sldChg>
    </pc:docChg>
  </pc:docChgLst>
  <pc:docChgLst>
    <pc:chgData name="Scott Rucci" userId="b2dc4d01-5c8f-490c-8278-2e7fb7bc5c02" providerId="ADAL" clId="{4A683662-772B-4B51-8B14-9F7D84F10D35}"/>
    <pc:docChg chg="undo custSel addSld delSld modSld sldOrd">
      <pc:chgData name="Scott Rucci" userId="b2dc4d01-5c8f-490c-8278-2e7fb7bc5c02" providerId="ADAL" clId="{4A683662-772B-4B51-8B14-9F7D84F10D35}" dt="2025-01-10T17:35:37.384" v="1130" actId="478"/>
      <pc:docMkLst>
        <pc:docMk/>
      </pc:docMkLst>
      <pc:sldChg chg="addSp delSp modSp mod">
        <pc:chgData name="Scott Rucci" userId="b2dc4d01-5c8f-490c-8278-2e7fb7bc5c02" providerId="ADAL" clId="{4A683662-772B-4B51-8B14-9F7D84F10D35}" dt="2025-01-10T17:35:37.384" v="1130" actId="478"/>
        <pc:sldMkLst>
          <pc:docMk/>
          <pc:sldMk cId="1010432142" sldId="256"/>
        </pc:sldMkLst>
      </pc:sldChg>
      <pc:sldChg chg="delSp modSp mod ord">
        <pc:chgData name="Scott Rucci" userId="b2dc4d01-5c8f-490c-8278-2e7fb7bc5c02" providerId="ADAL" clId="{4A683662-772B-4B51-8B14-9F7D84F10D35}" dt="2025-01-06T21:30:46.621" v="388"/>
        <pc:sldMkLst>
          <pc:docMk/>
          <pc:sldMk cId="1305934787" sldId="305"/>
        </pc:sldMkLst>
      </pc:sldChg>
      <pc:sldChg chg="addSp delSp modSp mod">
        <pc:chgData name="Scott Rucci" userId="b2dc4d01-5c8f-490c-8278-2e7fb7bc5c02" providerId="ADAL" clId="{4A683662-772B-4B51-8B14-9F7D84F10D35}" dt="2025-01-06T17:17:16.506" v="174" actId="478"/>
        <pc:sldMkLst>
          <pc:docMk/>
          <pc:sldMk cId="3159451821" sldId="307"/>
        </pc:sldMkLst>
      </pc:sldChg>
      <pc:sldChg chg="add">
        <pc:chgData name="Scott Rucci" userId="b2dc4d01-5c8f-490c-8278-2e7fb7bc5c02" providerId="ADAL" clId="{4A683662-772B-4B51-8B14-9F7D84F10D35}" dt="2025-01-03T20:20:40.910" v="0" actId="2890"/>
        <pc:sldMkLst>
          <pc:docMk/>
          <pc:sldMk cId="3066487331" sldId="308"/>
        </pc:sldMkLst>
      </pc:sldChg>
      <pc:sldChg chg="modSp add del mod">
        <pc:chgData name="Scott Rucci" userId="b2dc4d01-5c8f-490c-8278-2e7fb7bc5c02" providerId="ADAL" clId="{4A683662-772B-4B51-8B14-9F7D84F10D35}" dt="2025-01-06T21:40:02.924" v="450" actId="47"/>
        <pc:sldMkLst>
          <pc:docMk/>
          <pc:sldMk cId="3929499446" sldId="309"/>
        </pc:sldMkLst>
      </pc:sldChg>
      <pc:sldChg chg="add del">
        <pc:chgData name="Scott Rucci" userId="b2dc4d01-5c8f-490c-8278-2e7fb7bc5c02" providerId="ADAL" clId="{4A683662-772B-4B51-8B14-9F7D84F10D35}" dt="2025-01-06T21:40:05.209" v="451" actId="47"/>
        <pc:sldMkLst>
          <pc:docMk/>
          <pc:sldMk cId="2417054358" sldId="310"/>
        </pc:sldMkLst>
      </pc:sldChg>
      <pc:sldChg chg="addSp delSp modSp add mod delAnim modAnim">
        <pc:chgData name="Scott Rucci" userId="b2dc4d01-5c8f-490c-8278-2e7fb7bc5c02" providerId="ADAL" clId="{4A683662-772B-4B51-8B14-9F7D84F10D35}" dt="2025-01-06T17:23:42.690" v="284"/>
        <pc:sldMkLst>
          <pc:docMk/>
          <pc:sldMk cId="3798237868" sldId="311"/>
        </pc:sldMkLst>
      </pc:sldChg>
      <pc:sldChg chg="addSp delSp modSp add mod delAnim modAnim">
        <pc:chgData name="Scott Rucci" userId="b2dc4d01-5c8f-490c-8278-2e7fb7bc5c02" providerId="ADAL" clId="{4A683662-772B-4B51-8B14-9F7D84F10D35}" dt="2025-01-08T16:27:52.527" v="1127"/>
        <pc:sldMkLst>
          <pc:docMk/>
          <pc:sldMk cId="3967074907" sldId="312"/>
        </pc:sldMkLst>
      </pc:sldChg>
    </pc:docChg>
  </pc:docChgLst>
  <pc:docChgLst>
    <pc:chgData name="Scott Rucci" userId="b2dc4d01-5c8f-490c-8278-2e7fb7bc5c02" providerId="ADAL" clId="{3A15D483-2DAC-41E1-9E32-D9428B254464}"/>
    <pc:docChg chg="undo custSel addSld delSld modSld">
      <pc:chgData name="Scott Rucci" userId="b2dc4d01-5c8f-490c-8278-2e7fb7bc5c02" providerId="ADAL" clId="{3A15D483-2DAC-41E1-9E32-D9428B254464}" dt="2025-03-06T23:44:27.709" v="268" actId="14430"/>
      <pc:docMkLst>
        <pc:docMk/>
      </pc:docMkLst>
      <pc:sldChg chg="addSp delSp modSp mod delAnim modAnim">
        <pc:chgData name="Scott Rucci" userId="b2dc4d01-5c8f-490c-8278-2e7fb7bc5c02" providerId="ADAL" clId="{3A15D483-2DAC-41E1-9E32-D9428B254464}" dt="2025-03-06T23:44:27.709" v="268" actId="14430"/>
        <pc:sldMkLst>
          <pc:docMk/>
          <pc:sldMk cId="3159373483" sldId="299"/>
        </pc:sldMkLst>
        <pc:spChg chg="add mod">
          <ac:chgData name="Scott Rucci" userId="b2dc4d01-5c8f-490c-8278-2e7fb7bc5c02" providerId="ADAL" clId="{3A15D483-2DAC-41E1-9E32-D9428B254464}" dt="2025-03-06T23:36:32.569" v="180" actId="207"/>
          <ac:spMkLst>
            <pc:docMk/>
            <pc:sldMk cId="3159373483" sldId="299"/>
            <ac:spMk id="2" creationId="{BAB9ED7C-720B-E7EC-0242-2409CA8571FA}"/>
          </ac:spMkLst>
        </pc:spChg>
        <pc:spChg chg="mod">
          <ac:chgData name="Scott Rucci" userId="b2dc4d01-5c8f-490c-8278-2e7fb7bc5c02" providerId="ADAL" clId="{3A15D483-2DAC-41E1-9E32-D9428B254464}" dt="2025-03-06T23:36:53.051" v="188" actId="20577"/>
          <ac:spMkLst>
            <pc:docMk/>
            <pc:sldMk cId="3159373483" sldId="299"/>
            <ac:spMk id="8" creationId="{7596CCE5-0AF4-0405-76A5-F9E788AFF6E9}"/>
          </ac:spMkLst>
        </pc:spChg>
        <pc:spChg chg="mod">
          <ac:chgData name="Scott Rucci" userId="b2dc4d01-5c8f-490c-8278-2e7fb7bc5c02" providerId="ADAL" clId="{3A15D483-2DAC-41E1-9E32-D9428B254464}" dt="2025-03-06T23:39:59.905" v="260" actId="1076"/>
          <ac:spMkLst>
            <pc:docMk/>
            <pc:sldMk cId="3159373483" sldId="299"/>
            <ac:spMk id="13" creationId="{2521FFC3-C76B-41F1-B558-E7D766967B25}"/>
          </ac:spMkLst>
        </pc:spChg>
        <pc:spChg chg="add mod modVis">
          <ac:chgData name="Scott Rucci" userId="b2dc4d01-5c8f-490c-8278-2e7fb7bc5c02" providerId="ADAL" clId="{3A15D483-2DAC-41E1-9E32-D9428B254464}" dt="2025-03-06T23:40:32.071" v="266" actId="14430"/>
          <ac:spMkLst>
            <pc:docMk/>
            <pc:sldMk cId="3159373483" sldId="299"/>
            <ac:spMk id="15" creationId="{21D7C924-192B-E1A3-8BBE-CEAFD019377A}"/>
          </ac:spMkLst>
        </pc:spChg>
        <pc:spChg chg="mod modVis">
          <ac:chgData name="Scott Rucci" userId="b2dc4d01-5c8f-490c-8278-2e7fb7bc5c02" providerId="ADAL" clId="{3A15D483-2DAC-41E1-9E32-D9428B254464}" dt="2025-03-06T23:44:27.709" v="268" actId="14430"/>
          <ac:spMkLst>
            <pc:docMk/>
            <pc:sldMk cId="3159373483" sldId="299"/>
            <ac:spMk id="29" creationId="{4C2130B4-ABDC-052D-6C37-64122893D1A9}"/>
          </ac:spMkLst>
        </pc:spChg>
        <pc:picChg chg="add mod modVis modCrop">
          <ac:chgData name="Scott Rucci" userId="b2dc4d01-5c8f-490c-8278-2e7fb7bc5c02" providerId="ADAL" clId="{3A15D483-2DAC-41E1-9E32-D9428B254464}" dt="2025-03-06T23:40:28.117" v="265" actId="14430"/>
          <ac:picMkLst>
            <pc:docMk/>
            <pc:sldMk cId="3159373483" sldId="299"/>
            <ac:picMk id="7" creationId="{7705140C-8CB5-0590-C787-B4E394E5B768}"/>
          </ac:picMkLst>
        </pc:picChg>
        <pc:picChg chg="add mod modVis">
          <ac:chgData name="Scott Rucci" userId="b2dc4d01-5c8f-490c-8278-2e7fb7bc5c02" providerId="ADAL" clId="{3A15D483-2DAC-41E1-9E32-D9428B254464}" dt="2025-03-06T23:44:24.338" v="267" actId="14430"/>
          <ac:picMkLst>
            <pc:docMk/>
            <pc:sldMk cId="3159373483" sldId="299"/>
            <ac:picMk id="9" creationId="{E9FD545B-7BB5-1282-24F9-93DA7DEB59FB}"/>
          </ac:picMkLst>
        </pc:picChg>
        <pc:picChg chg="add mod modCrop">
          <ac:chgData name="Scott Rucci" userId="b2dc4d01-5c8f-490c-8278-2e7fb7bc5c02" providerId="ADAL" clId="{3A15D483-2DAC-41E1-9E32-D9428B254464}" dt="2025-03-06T23:12:38.962" v="103" actId="732"/>
          <ac:picMkLst>
            <pc:docMk/>
            <pc:sldMk cId="3159373483" sldId="299"/>
            <ac:picMk id="12" creationId="{0F2C86F8-69F1-6B6A-CE14-C853F63583EE}"/>
          </ac:picMkLst>
        </pc:picChg>
        <pc:picChg chg="mod modVis">
          <ac:chgData name="Scott Rucci" userId="b2dc4d01-5c8f-490c-8278-2e7fb7bc5c02" providerId="ADAL" clId="{3A15D483-2DAC-41E1-9E32-D9428B254464}" dt="2025-03-06T23:10:45.870" v="89" actId="14429"/>
          <ac:picMkLst>
            <pc:docMk/>
            <pc:sldMk cId="3159373483" sldId="299"/>
            <ac:picMk id="26" creationId="{FD581EBB-40AF-BFB8-59ED-99E1ECAF6B83}"/>
          </ac:picMkLst>
        </pc:picChg>
        <pc:picChg chg="mod modVis">
          <ac:chgData name="Scott Rucci" userId="b2dc4d01-5c8f-490c-8278-2e7fb7bc5c02" providerId="ADAL" clId="{3A15D483-2DAC-41E1-9E32-D9428B254464}" dt="2025-03-06T23:40:25.119" v="263" actId="14430"/>
          <ac:picMkLst>
            <pc:docMk/>
            <pc:sldMk cId="3159373483" sldId="299"/>
            <ac:picMk id="28" creationId="{0540A764-10B0-B852-380A-2BEB5F47CAF2}"/>
          </ac:picMkLst>
        </pc:picChg>
      </pc:sldChg>
      <pc:sldChg chg="modSp mod">
        <pc:chgData name="Scott Rucci" userId="b2dc4d01-5c8f-490c-8278-2e7fb7bc5c02" providerId="ADAL" clId="{3A15D483-2DAC-41E1-9E32-D9428B254464}" dt="2025-03-06T23:33:10.926" v="166" actId="6549"/>
        <pc:sldMkLst>
          <pc:docMk/>
          <pc:sldMk cId="2949627903" sldId="301"/>
        </pc:sldMkLst>
        <pc:spChg chg="mod">
          <ac:chgData name="Scott Rucci" userId="b2dc4d01-5c8f-490c-8278-2e7fb7bc5c02" providerId="ADAL" clId="{3A15D483-2DAC-41E1-9E32-D9428B254464}" dt="2025-03-06T23:33:10.926" v="166" actId="6549"/>
          <ac:spMkLst>
            <pc:docMk/>
            <pc:sldMk cId="2949627903" sldId="301"/>
            <ac:spMk id="8" creationId="{16D93383-1D67-5C76-C3D0-CA40337B9DAA}"/>
          </ac:spMkLst>
        </pc:spChg>
        <pc:spChg chg="mod">
          <ac:chgData name="Scott Rucci" userId="b2dc4d01-5c8f-490c-8278-2e7fb7bc5c02" providerId="ADAL" clId="{3A15D483-2DAC-41E1-9E32-D9428B254464}" dt="2025-03-06T23:29:08.192" v="144" actId="20577"/>
          <ac:spMkLst>
            <pc:docMk/>
            <pc:sldMk cId="2949627903" sldId="301"/>
            <ac:spMk id="13" creationId="{535F1675-E128-F090-1AF3-F08E40DC3254}"/>
          </ac:spMkLst>
        </pc:spChg>
        <pc:spChg chg="mod modVis">
          <ac:chgData name="Scott Rucci" userId="b2dc4d01-5c8f-490c-8278-2e7fb7bc5c02" providerId="ADAL" clId="{3A15D483-2DAC-41E1-9E32-D9428B254464}" dt="2025-03-06T23:12:50.304" v="104" actId="14429"/>
          <ac:spMkLst>
            <pc:docMk/>
            <pc:sldMk cId="2949627903" sldId="301"/>
            <ac:spMk id="17" creationId="{C3D171F5-8795-647F-949D-2CE063C0366A}"/>
          </ac:spMkLst>
        </pc:spChg>
        <pc:picChg chg="mod modVis">
          <ac:chgData name="Scott Rucci" userId="b2dc4d01-5c8f-490c-8278-2e7fb7bc5c02" providerId="ADAL" clId="{3A15D483-2DAC-41E1-9E32-D9428B254464}" dt="2025-03-06T23:12:07.187" v="99" actId="14429"/>
          <ac:picMkLst>
            <pc:docMk/>
            <pc:sldMk cId="2949627903" sldId="301"/>
            <ac:picMk id="18" creationId="{D3607F2C-F6C9-03DD-4AB4-C259BB892120}"/>
          </ac:picMkLst>
        </pc:picChg>
      </pc:sldChg>
      <pc:sldChg chg="delSp new del mod">
        <pc:chgData name="Scott Rucci" userId="b2dc4d01-5c8f-490c-8278-2e7fb7bc5c02" providerId="ADAL" clId="{3A15D483-2DAC-41E1-9E32-D9428B254464}" dt="2025-02-24T22:33:49.978" v="3" actId="47"/>
        <pc:sldMkLst>
          <pc:docMk/>
          <pc:sldMk cId="3232295293" sldId="313"/>
        </pc:sldMkLst>
      </pc:sldChg>
    </pc:docChg>
  </pc:docChgLst>
  <pc:docChgLst>
    <pc:chgData name="Scott Rucci" userId="b2dc4d01-5c8f-490c-8278-2e7fb7bc5c02" providerId="ADAL" clId="{1073C60D-4E53-465D-9A2C-DC0CCD2F6F71}"/>
    <pc:docChg chg="undo custSel modSld">
      <pc:chgData name="Scott Rucci" userId="b2dc4d01-5c8f-490c-8278-2e7fb7bc5c02" providerId="ADAL" clId="{1073C60D-4E53-465D-9A2C-DC0CCD2F6F71}" dt="2025-01-06T02:07:05.351" v="610" actId="14826"/>
      <pc:docMkLst>
        <pc:docMk/>
      </pc:docMkLst>
      <pc:sldChg chg="addSp delSp modSp mod delAnim modAnim">
        <pc:chgData name="Scott Rucci" userId="b2dc4d01-5c8f-490c-8278-2e7fb7bc5c02" providerId="ADAL" clId="{1073C60D-4E53-465D-9A2C-DC0CCD2F6F71}" dt="2025-01-06T02:07:05.351" v="610" actId="14826"/>
        <pc:sldMkLst>
          <pc:docMk/>
          <pc:sldMk cId="1305934787" sldId="3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89D703-9BBA-7D9A-F086-282279775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85C20-6B67-3EDF-AF68-E42A695FC8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03997-07BD-4659-8DAD-FB37DE62BEA1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B5CF0-B1C9-5124-D250-B618760292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F8D31-B9F7-5CA8-4A00-01446142BE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B8103-FBF6-4E40-9CD8-A31337730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56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FE02-D684-4C0E-A423-7DF66FC0AE50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CEC9D-92E9-46AD-B6DF-75AA6E58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6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1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As it relates to other fixed sources </a:t>
            </a:r>
            <a:r>
              <a:rPr lang="en-US" sz="1800" b="0" i="0">
                <a:solidFill>
                  <a:srgbClr val="156082"/>
                </a:solidFill>
                <a:effectLst/>
                <a:latin typeface="Aptos" panose="020B0004020202020204" pitchFamily="34" charset="0"/>
              </a:rPr>
              <a:t>exterior demo of </a:t>
            </a:r>
            <a:r>
              <a:rPr lang="en-US" sz="1800" b="0" i="0" err="1">
                <a:solidFill>
                  <a:srgbClr val="156082"/>
                </a:solidFill>
                <a:effectLst/>
                <a:latin typeface="Aptos" panose="020B0004020202020204" pitchFamily="34" charset="0"/>
              </a:rPr>
              <a:t>FotodioX</a:t>
            </a:r>
            <a:r>
              <a:rPr lang="en-US" sz="1800" b="0" i="0">
                <a:solidFill>
                  <a:srgbClr val="156082"/>
                </a:solidFill>
                <a:effectLst/>
                <a:latin typeface="Aptos" panose="020B0004020202020204" pitchFamily="34" charset="0"/>
              </a:rPr>
              <a:t> and Astra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2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453B0-551B-165F-91D3-BD040E9BE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CA2ED-D89F-1CFC-87A4-CE89E3BCDD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FB29B-F63D-4C42-42D6-73FA3A520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B9DCB-7451-5F4F-9952-ED49FFD5C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9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B2B88-E2AB-39E4-01A5-BC7B8AC04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3BD992-8A0A-0A35-E70B-1745ABD52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170BD-A7A9-442F-B1EA-B74529FB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2459F-CEFA-1E10-6B02-C634D2F6B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23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72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CEC9D-92E9-46AD-B6DF-75AA6E587D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0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AB61D48-8CF2-53DF-DD1F-4EB16DC9D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1ADB2CD-7457-9AB1-3C66-B38DAEF2C1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565775-810C-709F-7DF8-4F836C1B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DEF166D-F7B4-D1D3-1683-2C4CB5DB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A525013-7A02-537F-002E-C68E5F6B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628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</p:sldLayoutIdLst>
  <p:transition spd="slow">
    <p:fade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9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71F9-4ADB-8429-E512-57677B55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283898"/>
            <a:ext cx="3866029" cy="3828691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WordVisi_MSFontService"/>
              </a:rPr>
              <a:t>Basic Qualities of Light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39CA0-7FA8-278A-6DBC-A158163B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168" y="1385767"/>
            <a:ext cx="5212080" cy="2723677"/>
          </a:xfrm>
        </p:spPr>
        <p:txBody>
          <a:bodyPr/>
          <a:lstStyle/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rgbClr val="FFFF00"/>
                </a:solidFill>
                <a:effectLst/>
                <a:latin typeface="Aptos" panose="020B0004020202020204" pitchFamily="34" charset="0"/>
              </a:rPr>
              <a:t>Power/Intensity </a:t>
            </a:r>
            <a:endParaRPr lang="en-US" sz="2400">
              <a:solidFill>
                <a:srgbClr val="FFFF00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Color/Frequency 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Direction 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Reflectivity </a:t>
            </a:r>
            <a:endParaRPr lang="en-US" sz="240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algn="l" rtl="0" fontAlgn="base">
              <a:buFont typeface="Wingdings" panose="05000000000000000000" pitchFamily="2" charset="2"/>
              <a:buChar char="v"/>
            </a:pPr>
            <a:r>
              <a:rPr lang="en-US" sz="24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Broadness</a:t>
            </a: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</a:rPr>
              <a:t>/Diffusion</a:t>
            </a:r>
            <a:endParaRPr lang="en-US" sz="2400" b="0" i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2CCFF0-1186-BA69-5236-500D3510F06A}"/>
              </a:ext>
            </a:extLst>
          </p:cNvPr>
          <p:cNvSpPr txBox="1">
            <a:spLocks/>
          </p:cNvSpPr>
          <p:nvPr/>
        </p:nvSpPr>
        <p:spPr>
          <a:xfrm>
            <a:off x="298939" y="613213"/>
            <a:ext cx="11605845" cy="2241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Exposure examples</a:t>
            </a:r>
          </a:p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Most commonly shoot 24 or 30 (23.98/29.97) fps</a:t>
            </a:r>
          </a:p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At 180° shutter (1/60 sec) and 800 ISO</a:t>
            </a:r>
          </a:p>
          <a:p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B774E-43EC-3E1D-9A18-D4725F9128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77" b="78899"/>
          <a:stretch/>
        </p:blipFill>
        <p:spPr>
          <a:xfrm>
            <a:off x="755742" y="2505075"/>
            <a:ext cx="7435758" cy="6191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6546FC-059C-B1F1-031B-DFBBD7924E4F}"/>
              </a:ext>
            </a:extLst>
          </p:cNvPr>
          <p:cNvGrpSpPr/>
          <p:nvPr/>
        </p:nvGrpSpPr>
        <p:grpSpPr>
          <a:xfrm>
            <a:off x="774792" y="3396734"/>
            <a:ext cx="7435758" cy="369332"/>
            <a:chOff x="774792" y="3263384"/>
            <a:chExt cx="7435758" cy="369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2100F0-AECA-F390-9DA9-1DD872912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3152" b="11990"/>
            <a:stretch/>
          </p:blipFill>
          <p:spPr>
            <a:xfrm>
              <a:off x="774792" y="3286125"/>
              <a:ext cx="7435758" cy="3333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96CCE5-0AF4-0405-76A5-F9E788AFF6E9}"/>
                </a:ext>
              </a:extLst>
            </p:cNvPr>
            <p:cNvSpPr txBox="1"/>
            <p:nvPr/>
          </p:nvSpPr>
          <p:spPr>
            <a:xfrm>
              <a:off x="1504950" y="3263384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33E06C9-56A0-4BF5-2411-E9D0D2CD2C95}"/>
              </a:ext>
            </a:extLst>
          </p:cNvPr>
          <p:cNvSpPr txBox="1"/>
          <p:nvPr/>
        </p:nvSpPr>
        <p:spPr>
          <a:xfrm>
            <a:off x="180975" y="2358509"/>
            <a:ext cx="8763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1.</a:t>
            </a:r>
          </a:p>
          <a:p>
            <a:endParaRPr lang="en-US" sz="240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2.</a:t>
            </a:r>
          </a:p>
          <a:p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3.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92C0A1-6D2E-7EEA-51B1-5FFFAC489EBC}"/>
              </a:ext>
            </a:extLst>
          </p:cNvPr>
          <p:cNvSpPr/>
          <p:nvPr/>
        </p:nvSpPr>
        <p:spPr>
          <a:xfrm>
            <a:off x="752475" y="3981450"/>
            <a:ext cx="7448550" cy="371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21FFC3-C76B-41F1-B558-E7D766967B25}"/>
              </a:ext>
            </a:extLst>
          </p:cNvPr>
          <p:cNvSpPr txBox="1"/>
          <p:nvPr/>
        </p:nvSpPr>
        <p:spPr>
          <a:xfrm>
            <a:off x="-211825" y="3974067"/>
            <a:ext cx="8725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WordVisi_MSFontService"/>
              </a:rPr>
              <a:t>Aputure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WordVisi_MSFontService"/>
              </a:rPr>
              <a:t> 600d – 62,187 lumens </a:t>
            </a:r>
            <a:r>
              <a:rPr lang="en-US" dirty="0">
                <a:solidFill>
                  <a:srgbClr val="FF0000"/>
                </a:solidFill>
                <a:latin typeface="WordVisi_MSFontService"/>
              </a:rPr>
              <a:t>(</a:t>
            </a:r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9554 lux </a:t>
            </a:r>
            <a:r>
              <a:rPr lang="en-US" sz="1800" dirty="0">
                <a:solidFill>
                  <a:srgbClr val="FF0000"/>
                </a:solidFill>
                <a:latin typeface="Aptos" panose="020B0004020202020204" pitchFamily="34" charset="0"/>
              </a:rPr>
              <a:t>@ 3 meters with 55</a:t>
            </a:r>
            <a:r>
              <a:rPr lang="en-US" sz="1800" baseline="30000" dirty="0">
                <a:solidFill>
                  <a:srgbClr val="FF0000"/>
                </a:solidFill>
              </a:rPr>
              <a:t>° </a:t>
            </a:r>
            <a:r>
              <a:rPr lang="en-US" sz="1800" dirty="0">
                <a:solidFill>
                  <a:srgbClr val="FF0000"/>
                </a:solidFill>
                <a:latin typeface="Aptos" panose="020B0004020202020204" pitchFamily="34" charset="0"/>
              </a:rPr>
              <a:t>reflector)</a:t>
            </a:r>
          </a:p>
        </p:txBody>
      </p:sp>
      <p:pic>
        <p:nvPicPr>
          <p:cNvPr id="16" name="Picture 15" descr="A squirrel standing on grass&#10;&#10;Description automatically generated">
            <a:extLst>
              <a:ext uri="{FF2B5EF4-FFF2-40B4-BE49-F238E27FC236}">
                <a16:creationId xmlns:a16="http://schemas.microsoft.com/office/drawing/2014/main" id="{0DA495E8-DF86-462C-C640-1DA9FA8D1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49" y="4493637"/>
            <a:ext cx="3847045" cy="2164337"/>
          </a:xfrm>
          <a:prstGeom prst="rect">
            <a:avLst/>
          </a:prstGeom>
        </p:spPr>
      </p:pic>
      <p:pic>
        <p:nvPicPr>
          <p:cNvPr id="20" name="Picture 19" descr="A black camera lens with a red stripe&#10;&#10;Description automatically generated">
            <a:extLst>
              <a:ext uri="{FF2B5EF4-FFF2-40B4-BE49-F238E27FC236}">
                <a16:creationId xmlns:a16="http://schemas.microsoft.com/office/drawing/2014/main" id="{12A4AF43-89A1-C3A0-C9F2-D926DD953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797" y="4448174"/>
            <a:ext cx="1574403" cy="15744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B26F34-B41C-1076-D98D-7381D8429FEE}"/>
              </a:ext>
            </a:extLst>
          </p:cNvPr>
          <p:cNvSpPr txBox="1"/>
          <p:nvPr/>
        </p:nvSpPr>
        <p:spPr>
          <a:xfrm>
            <a:off x="5222081" y="6087844"/>
            <a:ext cx="1235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F 1.4</a:t>
            </a:r>
          </a:p>
        </p:txBody>
      </p:sp>
      <p:pic>
        <p:nvPicPr>
          <p:cNvPr id="24" name="Picture 23" descr="A screenshot of a calculator&#10;&#10;Description automatically generated">
            <a:extLst>
              <a:ext uri="{FF2B5EF4-FFF2-40B4-BE49-F238E27FC236}">
                <a16:creationId xmlns:a16="http://schemas.microsoft.com/office/drawing/2014/main" id="{2284263C-2916-045D-4DD5-0C5BB6B06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2050" y="2486025"/>
            <a:ext cx="2476499" cy="1857374"/>
          </a:xfrm>
          <a:prstGeom prst="rect">
            <a:avLst/>
          </a:prstGeom>
        </p:spPr>
      </p:pic>
      <p:pic>
        <p:nvPicPr>
          <p:cNvPr id="26" name="Picture 25" descr="A close-up of a light&#10;&#10;Description automatically generated">
            <a:extLst>
              <a:ext uri="{FF2B5EF4-FFF2-40B4-BE49-F238E27FC236}">
                <a16:creationId xmlns:a16="http://schemas.microsoft.com/office/drawing/2014/main" id="{FD581EBB-40AF-BFB8-59ED-99E1ECAF6B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001" r="11150" b="21800"/>
          <a:stretch/>
        </p:blipFill>
        <p:spPr>
          <a:xfrm>
            <a:off x="10246708" y="4762500"/>
            <a:ext cx="1630967" cy="1638300"/>
          </a:xfrm>
          <a:prstGeom prst="rect">
            <a:avLst/>
          </a:prstGeom>
        </p:spPr>
      </p:pic>
      <p:pic>
        <p:nvPicPr>
          <p:cNvPr id="28" name="Picture 27" descr="A close-up of a camera&#10;&#10;Description automatically generated" hidden="1">
            <a:extLst>
              <a:ext uri="{FF2B5EF4-FFF2-40B4-BE49-F238E27FC236}">
                <a16:creationId xmlns:a16="http://schemas.microsoft.com/office/drawing/2014/main" id="{0540A764-10B0-B852-380A-2BEB5F47C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722" y="4524375"/>
            <a:ext cx="3095327" cy="3095327"/>
          </a:xfrm>
          <a:prstGeom prst="rect">
            <a:avLst/>
          </a:prstGeom>
        </p:spPr>
      </p:pic>
      <p:sp>
        <p:nvSpPr>
          <p:cNvPr id="29" name="Arrow: Right 28" hidden="1">
            <a:extLst>
              <a:ext uri="{FF2B5EF4-FFF2-40B4-BE49-F238E27FC236}">
                <a16:creationId xmlns:a16="http://schemas.microsoft.com/office/drawing/2014/main" id="{4C2130B4-ABDC-052D-6C37-64122893D1A9}"/>
              </a:ext>
            </a:extLst>
          </p:cNvPr>
          <p:cNvSpPr/>
          <p:nvPr/>
        </p:nvSpPr>
        <p:spPr>
          <a:xfrm>
            <a:off x="9229725" y="5429250"/>
            <a:ext cx="762000" cy="3619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7705140C-8CB5-0590-C787-B4E394E5B76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9071"/>
            <a:ext cx="12192000" cy="683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C86F8-69F1-6B6A-CE14-C853F63583E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9804"/>
          <a:stretch/>
        </p:blipFill>
        <p:spPr>
          <a:xfrm>
            <a:off x="10246708" y="4371628"/>
            <a:ext cx="1921044" cy="2486372"/>
          </a:xfrm>
          <a:prstGeom prst="rect">
            <a:avLst/>
          </a:prstGeom>
        </p:spPr>
      </p:pic>
      <p:sp>
        <p:nvSpPr>
          <p:cNvPr id="15" name="TextBox 14" hidden="1">
            <a:extLst>
              <a:ext uri="{FF2B5EF4-FFF2-40B4-BE49-F238E27FC236}">
                <a16:creationId xmlns:a16="http://schemas.microsoft.com/office/drawing/2014/main" id="{21D7C924-192B-E1A3-8BBE-CEAFD019377A}"/>
              </a:ext>
            </a:extLst>
          </p:cNvPr>
          <p:cNvSpPr txBox="1"/>
          <p:nvPr/>
        </p:nvSpPr>
        <p:spPr>
          <a:xfrm>
            <a:off x="9876911" y="4657956"/>
            <a:ext cx="21502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9554 lux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@ 3 meters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w/55</a:t>
            </a:r>
            <a:r>
              <a:rPr lang="en-US" sz="2400" baseline="30000" dirty="0">
                <a:solidFill>
                  <a:schemeClr val="bg1"/>
                </a:solidFill>
              </a:rPr>
              <a:t>°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 reflector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9ED7C-720B-E7EC-0242-2409CA8571FA}"/>
              </a:ext>
            </a:extLst>
          </p:cNvPr>
          <p:cNvSpPr txBox="1"/>
          <p:nvPr/>
        </p:nvSpPr>
        <p:spPr>
          <a:xfrm>
            <a:off x="4150708" y="27180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oogle Sans"/>
              </a:rPr>
              <a:t>(</a:t>
            </a:r>
            <a:r>
              <a:rPr lang="en-US" b="0" i="0" dirty="0">
                <a:solidFill>
                  <a:srgbClr val="FF0000"/>
                </a:solidFill>
                <a:effectLst/>
                <a:latin typeface="Google Sans"/>
              </a:rPr>
              <a:t>36 thousand trillion </a:t>
            </a:r>
            <a:r>
              <a:rPr lang="en-US" b="0" i="0" dirty="0" err="1">
                <a:solidFill>
                  <a:srgbClr val="FF0000"/>
                </a:solidFill>
                <a:effectLst/>
                <a:latin typeface="Google Sans"/>
              </a:rPr>
              <a:t>trillion</a:t>
            </a:r>
            <a:r>
              <a:rPr lang="en-US" b="0" i="0" dirty="0">
                <a:solidFill>
                  <a:srgbClr val="FF0000"/>
                </a:solidFill>
                <a:effectLst/>
                <a:latin typeface="Google Sans"/>
              </a:rPr>
              <a:t> lumens)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A close-up of a camera&#10;&#10;Description automatically generated" hidden="1">
            <a:extLst>
              <a:ext uri="{FF2B5EF4-FFF2-40B4-BE49-F238E27FC236}">
                <a16:creationId xmlns:a16="http://schemas.microsoft.com/office/drawing/2014/main" id="{E9FD545B-7BB5-1282-24F9-93DA7DEB5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4591" y="4561162"/>
            <a:ext cx="3095327" cy="30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7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3302D-DBE3-B87B-A4CE-13CD4EEC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319DE7-C5D3-0145-EE4E-53C43B94FE10}"/>
              </a:ext>
            </a:extLst>
          </p:cNvPr>
          <p:cNvSpPr txBox="1">
            <a:spLocks/>
          </p:cNvSpPr>
          <p:nvPr/>
        </p:nvSpPr>
        <p:spPr>
          <a:xfrm>
            <a:off x="298939" y="613213"/>
            <a:ext cx="11605845" cy="2241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Exposure examples</a:t>
            </a:r>
          </a:p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Most commonly shoot 24 or 30 (23.98/29.97) fps</a:t>
            </a:r>
          </a:p>
          <a:p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At 180° shutter (1/60 sec) and 800 ISO</a:t>
            </a:r>
          </a:p>
          <a:p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79911-5A01-A963-72C2-852DBE06FA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77" b="78899"/>
          <a:stretch/>
        </p:blipFill>
        <p:spPr>
          <a:xfrm>
            <a:off x="755742" y="2505075"/>
            <a:ext cx="7435758" cy="6191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3412A-AE1E-82F8-46D6-C26F19B188D8}"/>
              </a:ext>
            </a:extLst>
          </p:cNvPr>
          <p:cNvGrpSpPr/>
          <p:nvPr/>
        </p:nvGrpSpPr>
        <p:grpSpPr>
          <a:xfrm>
            <a:off x="774792" y="3396734"/>
            <a:ext cx="7435758" cy="369332"/>
            <a:chOff x="774792" y="3263384"/>
            <a:chExt cx="7435758" cy="369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CCBE05-DB60-9970-221A-E02AD9A2A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3152" b="11990"/>
            <a:stretch/>
          </p:blipFill>
          <p:spPr>
            <a:xfrm>
              <a:off x="774792" y="3286125"/>
              <a:ext cx="7435758" cy="33337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D93383-1D67-5C76-C3D0-CA40337B9DAA}"/>
                </a:ext>
              </a:extLst>
            </p:cNvPr>
            <p:cNvSpPr txBox="1"/>
            <p:nvPr/>
          </p:nvSpPr>
          <p:spPr>
            <a:xfrm>
              <a:off x="1504950" y="3263384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Aptos" panose="020B0004020202020204" pitchFamily="34" charset="0"/>
                </a:rPr>
                <a:t>(10 lux)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0D63A3-08AB-525C-EFFA-4D1F49267EEB}"/>
              </a:ext>
            </a:extLst>
          </p:cNvPr>
          <p:cNvSpPr txBox="1"/>
          <p:nvPr/>
        </p:nvSpPr>
        <p:spPr>
          <a:xfrm>
            <a:off x="180975" y="2358509"/>
            <a:ext cx="8763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1.</a:t>
            </a:r>
          </a:p>
          <a:p>
            <a:endParaRPr lang="en-US" sz="240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2.</a:t>
            </a:r>
          </a:p>
          <a:p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3.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533590-FCF1-267F-9BAB-BFC1787D7A6C}"/>
              </a:ext>
            </a:extLst>
          </p:cNvPr>
          <p:cNvSpPr/>
          <p:nvPr/>
        </p:nvSpPr>
        <p:spPr>
          <a:xfrm>
            <a:off x="752475" y="3981450"/>
            <a:ext cx="7448550" cy="371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5F1675-E128-F090-1AF3-F08E40DC3254}"/>
              </a:ext>
            </a:extLst>
          </p:cNvPr>
          <p:cNvSpPr txBox="1"/>
          <p:nvPr/>
        </p:nvSpPr>
        <p:spPr>
          <a:xfrm>
            <a:off x="735806" y="3958709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WordVisi_MSFontService"/>
              </a:rPr>
              <a:t>Aputure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WordVisi_MSFontService"/>
              </a:rPr>
              <a:t> 600d – 62,187 lumens </a:t>
            </a:r>
            <a:r>
              <a:rPr lang="en-US" dirty="0">
                <a:solidFill>
                  <a:srgbClr val="FF0000"/>
                </a:solidFill>
                <a:latin typeface="WordVisi_MSFontService"/>
              </a:rPr>
              <a:t>(830 lux)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D47294-49E4-AFA4-B7CE-873DBE6BF612}"/>
              </a:ext>
            </a:extLst>
          </p:cNvPr>
          <p:cNvSpPr txBox="1"/>
          <p:nvPr/>
        </p:nvSpPr>
        <p:spPr>
          <a:xfrm>
            <a:off x="4183856" y="4592419"/>
            <a:ext cx="1616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120fps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Aptos" panose="020B0004020202020204" pitchFamily="34" charset="0"/>
              </a:rPr>
              <a:t>f/ 11</a:t>
            </a:r>
          </a:p>
        </p:txBody>
      </p:sp>
      <p:pic>
        <p:nvPicPr>
          <p:cNvPr id="24" name="Picture 23" descr="A screenshot of a calculator&#10;&#10;Description automatically generated">
            <a:extLst>
              <a:ext uri="{FF2B5EF4-FFF2-40B4-BE49-F238E27FC236}">
                <a16:creationId xmlns:a16="http://schemas.microsoft.com/office/drawing/2014/main" id="{AF6F9504-706C-691F-A845-4491A142F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050" y="2486025"/>
            <a:ext cx="2476499" cy="1857374"/>
          </a:xfrm>
          <a:prstGeom prst="rect">
            <a:avLst/>
          </a:prstGeom>
        </p:spPr>
      </p:pic>
      <p:pic>
        <p:nvPicPr>
          <p:cNvPr id="3" name="Picture 2" descr="A strawberry splashing into a glass of water&#10;&#10;Description automatically generated">
            <a:extLst>
              <a:ext uri="{FF2B5EF4-FFF2-40B4-BE49-F238E27FC236}">
                <a16:creationId xmlns:a16="http://schemas.microsoft.com/office/drawing/2014/main" id="{E019609E-40FD-7937-F3BD-A9AB7AE314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444" r="16574" b="51389"/>
          <a:stretch/>
        </p:blipFill>
        <p:spPr>
          <a:xfrm>
            <a:off x="809626" y="4377631"/>
            <a:ext cx="2857500" cy="23755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620C57-36B3-1D08-FC8B-515AA7C4DE87}"/>
              </a:ext>
            </a:extLst>
          </p:cNvPr>
          <p:cNvSpPr txBox="1"/>
          <p:nvPr/>
        </p:nvSpPr>
        <p:spPr>
          <a:xfrm>
            <a:off x="5726521" y="4642491"/>
            <a:ext cx="3557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¼ exposure time</a:t>
            </a:r>
            <a:endParaRPr lang="en-US" sz="2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36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/</a:t>
            </a:r>
            <a:r>
              <a:rPr lang="en-US" sz="3600" baseline="-25000" dirty="0">
                <a:solidFill>
                  <a:schemeClr val="bg1"/>
                </a:solidFill>
                <a:latin typeface="Aptos" panose="020B0004020202020204" pitchFamily="34" charset="0"/>
              </a:rPr>
              <a:t>85</a:t>
            </a: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</a:rPr>
              <a:t>as much light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AE7ACB-E57E-F728-9A93-2DDD0BE4B2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720" t="5152" r="47702" b="75217"/>
          <a:stretch/>
        </p:blipFill>
        <p:spPr>
          <a:xfrm>
            <a:off x="9283700" y="203201"/>
            <a:ext cx="2349500" cy="213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D171F5-8795-647F-949D-2CE063C0366A}"/>
              </a:ext>
            </a:extLst>
          </p:cNvPr>
          <p:cNvSpPr txBox="1"/>
          <p:nvPr/>
        </p:nvSpPr>
        <p:spPr>
          <a:xfrm>
            <a:off x="9155906" y="4821019"/>
            <a:ext cx="2150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9554 lux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607F2C-F6C9-03DD-4AB4-C259BB8921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391" t="70235" r="48899" b="13289"/>
          <a:stretch/>
        </p:blipFill>
        <p:spPr>
          <a:xfrm>
            <a:off x="9283700" y="2463800"/>
            <a:ext cx="23622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2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0618DA-C30A-6158-39CA-3C0AB2087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t="9102" b="63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7FD6E4-5534-74ED-F6D8-6A4EED1FD075}"/>
              </a:ext>
            </a:extLst>
          </p:cNvPr>
          <p:cNvSpPr txBox="1"/>
          <p:nvPr/>
        </p:nvSpPr>
        <p:spPr>
          <a:xfrm>
            <a:off x="254000" y="2723634"/>
            <a:ext cx="3289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</a:rPr>
              <a:t>Existing 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B23CA-C8F2-4E80-9C45-F8F3D4E0B82D}"/>
              </a:ext>
            </a:extLst>
          </p:cNvPr>
          <p:cNvSpPr txBox="1"/>
          <p:nvPr/>
        </p:nvSpPr>
        <p:spPr>
          <a:xfrm>
            <a:off x="419100" y="6114534"/>
            <a:ext cx="220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</a:rPr>
              <a:t>ISO (noise)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14F06-0D9B-C8DD-2483-05549D782516}"/>
              </a:ext>
            </a:extLst>
          </p:cNvPr>
          <p:cNvSpPr txBox="1"/>
          <p:nvPr/>
        </p:nvSpPr>
        <p:spPr>
          <a:xfrm>
            <a:off x="9372600" y="5657334"/>
            <a:ext cx="2819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</a:rPr>
              <a:t>Shutter speed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</a:rPr>
              <a:t>(motion blur)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75F22B-1935-1C80-4D2F-3B6250F2A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253488" y="-139700"/>
            <a:ext cx="1344167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408956-94BE-8A68-0C3C-1BCA8BB83696}"/>
              </a:ext>
            </a:extLst>
          </p:cNvPr>
          <p:cNvSpPr txBox="1"/>
          <p:nvPr/>
        </p:nvSpPr>
        <p:spPr>
          <a:xfrm>
            <a:off x="9372600" y="2634734"/>
            <a:ext cx="281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</a:rPr>
              <a:t>Aperture (</a:t>
            </a:r>
            <a:r>
              <a:rPr lang="en-US" sz="3200" err="1">
                <a:solidFill>
                  <a:schemeClr val="bg1"/>
                </a:solidFill>
                <a:latin typeface="Aptos" panose="020B0004020202020204" pitchFamily="34" charset="0"/>
              </a:rPr>
              <a:t>DoF</a:t>
            </a:r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14" name="Picture 13" descr="A blue and black symbol&#10;&#10;Description automatically generated">
            <a:extLst>
              <a:ext uri="{FF2B5EF4-FFF2-40B4-BE49-F238E27FC236}">
                <a16:creationId xmlns:a16="http://schemas.microsoft.com/office/drawing/2014/main" id="{8F941D07-1E98-4849-B723-0C08E2DE5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71" t="47778" r="23854"/>
          <a:stretch/>
        </p:blipFill>
        <p:spPr>
          <a:xfrm>
            <a:off x="3251200" y="3276600"/>
            <a:ext cx="6324600" cy="3581400"/>
          </a:xfrm>
          <a:prstGeom prst="rect">
            <a:avLst/>
          </a:prstGeom>
        </p:spPr>
      </p:pic>
      <p:pic>
        <p:nvPicPr>
          <p:cNvPr id="19" name="Picture 18" descr="A close-up of a camera lens&#10;&#10;Description automatically generated">
            <a:extLst>
              <a:ext uri="{FF2B5EF4-FFF2-40B4-BE49-F238E27FC236}">
                <a16:creationId xmlns:a16="http://schemas.microsoft.com/office/drawing/2014/main" id="{08B6AB38-9EFC-9BDA-7DB2-D1CAE18F7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00" y="201612"/>
            <a:ext cx="4699000" cy="26431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47F8F4-5409-D0A5-2827-9091AE053F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47" y="368301"/>
            <a:ext cx="3352106" cy="2244436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5E5ED6E8-0F57-2A91-F136-B9A16E8D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0521" t="26482" r="30521" b="26851"/>
          <a:stretch/>
        </p:blipFill>
        <p:spPr>
          <a:xfrm>
            <a:off x="-88900" y="3759200"/>
            <a:ext cx="3505805" cy="2362200"/>
          </a:xfrm>
          <a:prstGeom prst="rect">
            <a:avLst/>
          </a:prstGeom>
        </p:spPr>
      </p:pic>
      <p:pic>
        <p:nvPicPr>
          <p:cNvPr id="26" name="Picture 25" descr="A close-up of a camera lens&#10;&#10;Description automatically generated">
            <a:extLst>
              <a:ext uri="{FF2B5EF4-FFF2-40B4-BE49-F238E27FC236}">
                <a16:creationId xmlns:a16="http://schemas.microsoft.com/office/drawing/2014/main" id="{D8CE17A0-5062-3F78-E75E-D7DC5C4185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188" t="13519" r="50104" b="8333"/>
          <a:stretch/>
        </p:blipFill>
        <p:spPr>
          <a:xfrm>
            <a:off x="9706530" y="3251200"/>
            <a:ext cx="2167969" cy="2527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06F4E2-0C5E-EBC0-9AAF-EB1C1F8CF549}"/>
              </a:ext>
            </a:extLst>
          </p:cNvPr>
          <p:cNvSpPr txBox="1">
            <a:spLocks/>
          </p:cNvSpPr>
          <p:nvPr/>
        </p:nvSpPr>
        <p:spPr>
          <a:xfrm>
            <a:off x="4495800" y="899489"/>
            <a:ext cx="3975100" cy="13022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Aptos" panose="020B0004020202020204" pitchFamily="34" charset="0"/>
              </a:rPr>
              <a:t>How much light do you need?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976FD0-F3D2-332C-8382-F6FA5FD7B69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519" t="45579" r="48899" b="29415"/>
          <a:stretch/>
        </p:blipFill>
        <p:spPr>
          <a:xfrm>
            <a:off x="4495800" y="355600"/>
            <a:ext cx="39751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71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6322F-B95F-D41F-839B-13D595A64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light fixture with black cords&#10;&#10;Description automatically generated">
            <a:extLst>
              <a:ext uri="{FF2B5EF4-FFF2-40B4-BE49-F238E27FC236}">
                <a16:creationId xmlns:a16="http://schemas.microsoft.com/office/drawing/2014/main" id="{7E4982C2-723C-B926-55EB-A5E538B71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44" t="39139" r="29355" b="28889"/>
          <a:stretch/>
        </p:blipFill>
        <p:spPr>
          <a:xfrm>
            <a:off x="7048834" y="4439207"/>
            <a:ext cx="3038169" cy="219259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F8876C-B127-211A-A377-39F1D9D8CAD3}"/>
              </a:ext>
            </a:extLst>
          </p:cNvPr>
          <p:cNvSpPr txBox="1">
            <a:spLocks/>
          </p:cNvSpPr>
          <p:nvPr/>
        </p:nvSpPr>
        <p:spPr>
          <a:xfrm>
            <a:off x="1153283" y="773297"/>
            <a:ext cx="5432179" cy="505663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Control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Spot/flood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Zoom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Dimming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Scrim (incl window)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Net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Diffusion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ND (incl tint)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Bounce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A close-up of a camera&#10;&#10;Description automatically generated">
            <a:extLst>
              <a:ext uri="{FF2B5EF4-FFF2-40B4-BE49-F238E27FC236}">
                <a16:creationId xmlns:a16="http://schemas.microsoft.com/office/drawing/2014/main" id="{13C1EF00-134B-836B-8A0F-637573B74F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 t="39426" r="8136" b="42079"/>
          <a:stretch/>
        </p:blipFill>
        <p:spPr>
          <a:xfrm>
            <a:off x="7691437" y="630456"/>
            <a:ext cx="3516443" cy="1553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1DC66-4E62-EFE1-6B70-4D0430D06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717" y="1302717"/>
            <a:ext cx="2537788" cy="2464229"/>
          </a:xfrm>
          <a:prstGeom prst="rect">
            <a:avLst/>
          </a:prstGeom>
        </p:spPr>
      </p:pic>
      <p:pic>
        <p:nvPicPr>
          <p:cNvPr id="10" name="Picture 9" descr="A group of different colored screens&#10;&#10;Description automatically generated with medium confidence">
            <a:extLst>
              <a:ext uri="{FF2B5EF4-FFF2-40B4-BE49-F238E27FC236}">
                <a16:creationId xmlns:a16="http://schemas.microsoft.com/office/drawing/2014/main" id="{098D4559-A085-F456-5649-86826EFAD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578" y="2744391"/>
            <a:ext cx="3535885" cy="25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733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E73128-C9DD-E545-6371-19C47BBA5DE1}"/>
              </a:ext>
            </a:extLst>
          </p:cNvPr>
          <p:cNvSpPr txBox="1">
            <a:spLocks/>
          </p:cNvSpPr>
          <p:nvPr/>
        </p:nvSpPr>
        <p:spPr>
          <a:xfrm>
            <a:off x="1153283" y="773297"/>
            <a:ext cx="5432179" cy="6879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App control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50058F-7BE5-302E-EFD6-FFEE7FFF4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897" y="696046"/>
            <a:ext cx="3943900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830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hair&#10;&#10;Description automatically generated">
            <a:extLst>
              <a:ext uri="{FF2B5EF4-FFF2-40B4-BE49-F238E27FC236}">
                <a16:creationId xmlns:a16="http://schemas.microsoft.com/office/drawing/2014/main" id="{A8D24E62-79BC-AF1B-82ED-4E4168B3B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AA7F10-9F3E-F953-C90B-8A8DCE53ABCC}"/>
              </a:ext>
            </a:extLst>
          </p:cNvPr>
          <p:cNvSpPr txBox="1">
            <a:spLocks/>
          </p:cNvSpPr>
          <p:nvPr/>
        </p:nvSpPr>
        <p:spPr>
          <a:xfrm>
            <a:off x="2619620" y="613213"/>
            <a:ext cx="8324361" cy="6313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chemeClr val="tx1"/>
                </a:solidFill>
                <a:latin typeface="Aptos" panose="020B0004020202020204" pitchFamily="34" charset="0"/>
              </a:rPr>
              <a:t>Adapting your lights to the ambience</a:t>
            </a:r>
          </a:p>
          <a:p>
            <a:pPr algn="ctr"/>
            <a:endParaRPr lang="en-US" sz="400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endParaRPr lang="en-US" sz="40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2482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5E263-7FDB-236F-1F68-D1DAB89EE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1A0465-60C9-8F3F-167C-C79D8E4C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176"/>
          <a:stretch/>
        </p:blipFill>
        <p:spPr>
          <a:xfrm>
            <a:off x="6007100" y="1"/>
            <a:ext cx="5361357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D1E5CE-20BB-0EAA-9EE5-39DF79ABAD6D}"/>
              </a:ext>
            </a:extLst>
          </p:cNvPr>
          <p:cNvSpPr txBox="1">
            <a:spLocks/>
          </p:cNvSpPr>
          <p:nvPr/>
        </p:nvSpPr>
        <p:spPr>
          <a:xfrm>
            <a:off x="270120" y="2530913"/>
            <a:ext cx="5432179" cy="20664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Contrast ratio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(and the limits of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overall dynamic range)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endParaRPr lang="en-US" sz="40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90105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orking on a set up&#10;&#10;Description automatically generated">
            <a:extLst>
              <a:ext uri="{FF2B5EF4-FFF2-40B4-BE49-F238E27FC236}">
                <a16:creationId xmlns:a16="http://schemas.microsoft.com/office/drawing/2014/main" id="{BF86B56A-30B4-C1FE-8987-80472411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FC93AB-FFEC-C342-30C2-EAE2C1B319E6}"/>
              </a:ext>
            </a:extLst>
          </p:cNvPr>
          <p:cNvSpPr/>
          <p:nvPr/>
        </p:nvSpPr>
        <p:spPr>
          <a:xfrm>
            <a:off x="508000" y="1498600"/>
            <a:ext cx="5308600" cy="4203700"/>
          </a:xfrm>
          <a:prstGeom prst="rect">
            <a:avLst/>
          </a:prstGeom>
          <a:solidFill>
            <a:schemeClr val="dk1">
              <a:alpha val="61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981A22-85AE-E316-4853-F0EFBF8152E1}"/>
              </a:ext>
            </a:extLst>
          </p:cNvPr>
          <p:cNvSpPr txBox="1">
            <a:spLocks/>
          </p:cNvSpPr>
          <p:nvPr/>
        </p:nvSpPr>
        <p:spPr>
          <a:xfrm>
            <a:off x="587620" y="1536700"/>
            <a:ext cx="7730880" cy="464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</a:rPr>
              <a:t>Practical concerns</a:t>
            </a:r>
          </a:p>
          <a:p>
            <a:endParaRPr lang="en-US" sz="400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</a:rPr>
              <a:t>Subject sensitivity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</a:rPr>
              <a:t>Power consumption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</a:rPr>
              <a:t>Conspicuousness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</a:rPr>
              <a:t>Cost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</a:rPr>
              <a:t>Crew requirements</a:t>
            </a:r>
          </a:p>
          <a:p>
            <a:endParaRPr lang="en-US" sz="40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31940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ucci_Productions_Logo_black_blue600x308">
            <a:extLst>
              <a:ext uri="{FF2B5EF4-FFF2-40B4-BE49-F238E27FC236}">
                <a16:creationId xmlns:a16="http://schemas.microsoft.com/office/drawing/2014/main" id="{5F0383F9-3AE2-43C7-69EE-A5BCCE05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881" y="6003984"/>
            <a:ext cx="1506169" cy="76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moon behind a weather vane&#10;&#10;Description automatically generated">
            <a:extLst>
              <a:ext uri="{FF2B5EF4-FFF2-40B4-BE49-F238E27FC236}">
                <a16:creationId xmlns:a16="http://schemas.microsoft.com/office/drawing/2014/main" id="{C0F7DD18-EB67-0A63-52EE-1A8FC6BA5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01924"/>
            <a:ext cx="12192000" cy="81599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EF93E41-D3BD-30C4-80A1-F0EC3759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39" y="565117"/>
            <a:ext cx="4459481" cy="878456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Volume/</a:t>
            </a:r>
            <a:b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</a:br>
            <a:r>
              <a:rPr lang="en-US">
                <a:solidFill>
                  <a:schemeClr val="bg1"/>
                </a:solidFill>
                <a:latin typeface="Franklin Gothic Demi" panose="020B0703020102020204" pitchFamily="34" charset="0"/>
              </a:rPr>
              <a:t>Intensity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6267A-4CED-B329-B177-26B39BE4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56242" y="0"/>
            <a:ext cx="7435758" cy="68613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1A1993-4A9C-B104-5C9A-F970B8AB043D}"/>
              </a:ext>
            </a:extLst>
          </p:cNvPr>
          <p:cNvSpPr txBox="1"/>
          <p:nvPr/>
        </p:nvSpPr>
        <p:spPr>
          <a:xfrm>
            <a:off x="797497" y="3525346"/>
            <a:ext cx="51495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solidFill>
                  <a:schemeClr val="bg1"/>
                </a:solidFill>
                <a:latin typeface="WordVisi_MSFontService"/>
              </a:rPr>
              <a:t>Film Lights: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latin typeface="WordVisi_MSFontService"/>
              </a:rPr>
              <a:t>Musco Light – 5,850,000 lumens</a:t>
            </a:r>
          </a:p>
          <a:p>
            <a:r>
              <a:rPr lang="en-US">
                <a:solidFill>
                  <a:schemeClr val="bg1"/>
                </a:solidFill>
                <a:latin typeface="WordVisi_MSFontService"/>
              </a:rPr>
              <a:t>18K HMI Light – 150,558 lumens</a:t>
            </a:r>
          </a:p>
          <a:p>
            <a:r>
              <a:rPr lang="en-US" err="1">
                <a:solidFill>
                  <a:schemeClr val="bg1"/>
                </a:solidFill>
                <a:latin typeface="WordVisi_MSFontService"/>
              </a:rPr>
              <a:t>Astera</a:t>
            </a:r>
            <a:r>
              <a:rPr lang="en-US">
                <a:solidFill>
                  <a:schemeClr val="bg1"/>
                </a:solidFill>
                <a:latin typeface="WordVisi_MSFontService"/>
              </a:rPr>
              <a:t> 600d – 62,187 lumens</a:t>
            </a:r>
          </a:p>
          <a:p>
            <a:r>
              <a:rPr lang="en-US">
                <a:solidFill>
                  <a:schemeClr val="bg1"/>
                </a:solidFill>
                <a:latin typeface="WordVisi_MSFontService"/>
              </a:rPr>
              <a:t>Arri </a:t>
            </a:r>
            <a:r>
              <a:rPr lang="en-US" err="1">
                <a:solidFill>
                  <a:schemeClr val="bg1"/>
                </a:solidFill>
                <a:latin typeface="WordVisi_MSFontService"/>
              </a:rPr>
              <a:t>Skypanel</a:t>
            </a:r>
            <a:r>
              <a:rPr lang="en-US">
                <a:solidFill>
                  <a:schemeClr val="bg1"/>
                </a:solidFill>
                <a:latin typeface="WordVisi_MSFontService"/>
              </a:rPr>
              <a:t>: 51,809 lumens</a:t>
            </a:r>
          </a:p>
          <a:p>
            <a:r>
              <a:rPr lang="en-US">
                <a:solidFill>
                  <a:schemeClr val="bg1"/>
                </a:solidFill>
                <a:latin typeface="WordVisi_MSFontService"/>
              </a:rPr>
              <a:t>Gemini Light Panel – 23,000 lumens</a:t>
            </a:r>
          </a:p>
          <a:p>
            <a:r>
              <a:rPr lang="en-US">
                <a:solidFill>
                  <a:schemeClr val="bg1"/>
                </a:solidFill>
                <a:latin typeface="WordVisi_MSFontService"/>
              </a:rPr>
              <a:t>Ring Light: 2,500 lumens</a:t>
            </a:r>
          </a:p>
        </p:txBody>
      </p:sp>
    </p:spTree>
    <p:extLst>
      <p:ext uri="{BB962C8B-B14F-4D97-AF65-F5344CB8AC3E}">
        <p14:creationId xmlns:p14="http://schemas.microsoft.com/office/powerpoint/2010/main" val="283879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FE7C0F-B722-553C-C32C-BD9B1510A884}"/>
              </a:ext>
            </a:extLst>
          </p:cNvPr>
          <p:cNvSpPr txBox="1"/>
          <p:nvPr/>
        </p:nvSpPr>
        <p:spPr>
          <a:xfrm>
            <a:off x="1783978" y="501134"/>
            <a:ext cx="3478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Measurement</a:t>
            </a:r>
          </a:p>
        </p:txBody>
      </p:sp>
      <p:pic>
        <p:nvPicPr>
          <p:cNvPr id="7" name="Picture 6" descr="A close-up of a meter&#10;&#10;Description automatically generated">
            <a:extLst>
              <a:ext uri="{FF2B5EF4-FFF2-40B4-BE49-F238E27FC236}">
                <a16:creationId xmlns:a16="http://schemas.microsoft.com/office/drawing/2014/main" id="{8A352336-3BDC-057D-EEFA-D9F2AC78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0" y="0"/>
            <a:ext cx="1672770" cy="2366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695ECA-597C-0E0A-772A-58181B0C9B8F}"/>
              </a:ext>
            </a:extLst>
          </p:cNvPr>
          <p:cNvSpPr txBox="1"/>
          <p:nvPr/>
        </p:nvSpPr>
        <p:spPr>
          <a:xfrm>
            <a:off x="1828800" y="2429987"/>
            <a:ext cx="247748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Lumens	</a:t>
            </a:r>
          </a:p>
          <a:p>
            <a:pPr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Aptos" panose="020B0004020202020204" pitchFamily="34" charset="0"/>
                <a:ea typeface="+mj-ea"/>
                <a:cs typeface="+mj-cs"/>
              </a:rPr>
              <a:t>Total output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CA2A9-21EB-7FE3-E351-17132540F5B8}"/>
              </a:ext>
            </a:extLst>
          </p:cNvPr>
          <p:cNvSpPr txBox="1"/>
          <p:nvPr/>
        </p:nvSpPr>
        <p:spPr>
          <a:xfrm>
            <a:off x="1783978" y="3962400"/>
            <a:ext cx="3575304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Lux (fc)</a:t>
            </a:r>
          </a:p>
          <a:p>
            <a:pPr>
              <a:spcAft>
                <a:spcPts val="600"/>
              </a:spcAft>
            </a:pPr>
            <a:r>
              <a:rPr lang="en-US" sz="2400">
                <a:solidFill>
                  <a:srgbClr val="00B050"/>
                </a:solidFill>
                <a:latin typeface="Aptos" panose="020B0004020202020204" pitchFamily="34" charset="0"/>
                <a:ea typeface="+mj-ea"/>
                <a:cs typeface="+mj-cs"/>
              </a:rPr>
              <a:t>Brightness over an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FB96F-4E78-9DE1-14E9-FF88AFAF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62284" y="2975015"/>
            <a:ext cx="1087582" cy="1263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A599D-81E1-21B8-448F-ED9DB1535B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16894" y="1221608"/>
            <a:ext cx="4732619" cy="4506846"/>
          </a:xfrm>
          <a:prstGeom prst="rect">
            <a:avLst/>
          </a:prstGeom>
        </p:spPr>
      </p:pic>
      <p:pic>
        <p:nvPicPr>
          <p:cNvPr id="12" name="Picture 11" descr="A red triangle on a black background&#10;&#10;Description automatically generated">
            <a:extLst>
              <a:ext uri="{FF2B5EF4-FFF2-40B4-BE49-F238E27FC236}">
                <a16:creationId xmlns:a16="http://schemas.microsoft.com/office/drawing/2014/main" id="{AE8DD288-52ED-272D-6646-FD5AE6E0A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894" y="1221608"/>
            <a:ext cx="4732619" cy="4506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1E85FB-90A9-3905-6C75-B7DE5975A0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16894" y="1221608"/>
            <a:ext cx="4732619" cy="45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3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30A1-4E9B-A5DC-8CA1-B9DA32FFD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eter&#10;&#10;Description automatically generated">
            <a:extLst>
              <a:ext uri="{FF2B5EF4-FFF2-40B4-BE49-F238E27FC236}">
                <a16:creationId xmlns:a16="http://schemas.microsoft.com/office/drawing/2014/main" id="{99A5854A-4DA4-7F97-36CF-519BB707A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40" y="0"/>
            <a:ext cx="1672770" cy="2366682"/>
          </a:xfrm>
          <a:prstGeom prst="rect">
            <a:avLst/>
          </a:prstGeom>
        </p:spPr>
      </p:pic>
      <p:pic>
        <p:nvPicPr>
          <p:cNvPr id="8" name="Picture 7" descr="A screenshot of a calculator&#10;&#10;Description automatically generated">
            <a:extLst>
              <a:ext uri="{FF2B5EF4-FFF2-40B4-BE49-F238E27FC236}">
                <a16:creationId xmlns:a16="http://schemas.microsoft.com/office/drawing/2014/main" id="{5278FC8F-CDF0-4A1C-AEEF-ACEA75D53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394" y="1380947"/>
            <a:ext cx="6145161" cy="4608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075CF-6857-0B04-0E23-85F99B227B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25728" y="1412786"/>
            <a:ext cx="3408893" cy="4545191"/>
          </a:xfrm>
          <a:prstGeom prst="rect">
            <a:avLst/>
          </a:prstGeom>
        </p:spPr>
      </p:pic>
      <p:grpSp>
        <p:nvGrpSpPr>
          <p:cNvPr id="31" name="flyout">
            <a:extLst>
              <a:ext uri="{FF2B5EF4-FFF2-40B4-BE49-F238E27FC236}">
                <a16:creationId xmlns:a16="http://schemas.microsoft.com/office/drawing/2014/main" id="{5D631121-77A8-4A38-8CCC-AF56258E2D0F}"/>
              </a:ext>
            </a:extLst>
          </p:cNvPr>
          <p:cNvGrpSpPr/>
          <p:nvPr/>
        </p:nvGrpSpPr>
        <p:grpSpPr>
          <a:xfrm>
            <a:off x="6302188" y="501134"/>
            <a:ext cx="5459506" cy="5181911"/>
            <a:chOff x="6302188" y="501134"/>
            <a:chExt cx="5459506" cy="5181911"/>
          </a:xfrm>
        </p:grpSpPr>
        <p:pic>
          <p:nvPicPr>
            <p:cNvPr id="13" name="Picture 12" descr="A screenshot of a calculator&#10;&#10;Description automatically generated">
              <a:extLst>
                <a:ext uri="{FF2B5EF4-FFF2-40B4-BE49-F238E27FC236}">
                  <a16:creationId xmlns:a16="http://schemas.microsoft.com/office/drawing/2014/main" id="{D2D73552-231C-4CA8-8AA0-5ACEDC1FB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014" t="81823" r="21651" b="7192"/>
            <a:stretch/>
          </p:blipFill>
          <p:spPr>
            <a:xfrm>
              <a:off x="6312309" y="501134"/>
              <a:ext cx="4817807" cy="1452044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0FA1B-A0C4-F266-5301-CEA6DC2B543B}"/>
                </a:ext>
              </a:extLst>
            </p:cNvPr>
            <p:cNvCxnSpPr/>
            <p:nvPr/>
          </p:nvCxnSpPr>
          <p:spPr>
            <a:xfrm>
              <a:off x="6312309" y="1953178"/>
              <a:ext cx="2408903" cy="37298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563F4A2-3EE2-5FF5-F072-B965150124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30116" y="1970471"/>
              <a:ext cx="488143" cy="37125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716C69-21D0-08E5-8A5B-FBF1AFCDA04A}"/>
                </a:ext>
              </a:extLst>
            </p:cNvPr>
            <p:cNvCxnSpPr/>
            <p:nvPr/>
          </p:nvCxnSpPr>
          <p:spPr>
            <a:xfrm flipH="1" flipV="1">
              <a:off x="6741459" y="1970471"/>
              <a:ext cx="1900517" cy="318423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96963EC-A8AC-ADB3-CB90-546F15BE09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130116" y="501134"/>
              <a:ext cx="560439" cy="404995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24790DB-FA7E-AF96-0D78-86AE25E5C582}"/>
                </a:ext>
              </a:extLst>
            </p:cNvPr>
            <p:cNvSpPr/>
            <p:nvPr/>
          </p:nvSpPr>
          <p:spPr>
            <a:xfrm>
              <a:off x="6302188" y="502024"/>
              <a:ext cx="5459506" cy="5082988"/>
            </a:xfrm>
            <a:custGeom>
              <a:avLst/>
              <a:gdLst>
                <a:gd name="connsiteX0" fmla="*/ 0 w 5459506"/>
                <a:gd name="connsiteY0" fmla="*/ 1434352 h 5082988"/>
                <a:gd name="connsiteX1" fmla="*/ 2357718 w 5459506"/>
                <a:gd name="connsiteY1" fmla="*/ 5082988 h 5082988"/>
                <a:gd name="connsiteX2" fmla="*/ 2330824 w 5459506"/>
                <a:gd name="connsiteY2" fmla="*/ 4625788 h 5082988"/>
                <a:gd name="connsiteX3" fmla="*/ 5459506 w 5459506"/>
                <a:gd name="connsiteY3" fmla="*/ 4625788 h 5082988"/>
                <a:gd name="connsiteX4" fmla="*/ 4840941 w 5459506"/>
                <a:gd name="connsiteY4" fmla="*/ 0 h 5082988"/>
                <a:gd name="connsiteX5" fmla="*/ 4849906 w 5459506"/>
                <a:gd name="connsiteY5" fmla="*/ 1452282 h 5082988"/>
                <a:gd name="connsiteX6" fmla="*/ 35859 w 5459506"/>
                <a:gd name="connsiteY6" fmla="*/ 1506070 h 5082988"/>
                <a:gd name="connsiteX7" fmla="*/ 35859 w 5459506"/>
                <a:gd name="connsiteY7" fmla="*/ 1506070 h 5082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9506" h="5082988">
                  <a:moveTo>
                    <a:pt x="0" y="1434352"/>
                  </a:moveTo>
                  <a:lnTo>
                    <a:pt x="2357718" y="5082988"/>
                  </a:lnTo>
                  <a:lnTo>
                    <a:pt x="2330824" y="4625788"/>
                  </a:lnTo>
                  <a:lnTo>
                    <a:pt x="5459506" y="4625788"/>
                  </a:lnTo>
                  <a:lnTo>
                    <a:pt x="4840941" y="0"/>
                  </a:lnTo>
                  <a:cubicBezTo>
                    <a:pt x="4843929" y="484094"/>
                    <a:pt x="4846918" y="968188"/>
                    <a:pt x="4849906" y="1452282"/>
                  </a:cubicBezTo>
                  <a:lnTo>
                    <a:pt x="35859" y="1506070"/>
                  </a:lnTo>
                  <a:lnTo>
                    <a:pt x="35859" y="1506070"/>
                  </a:lnTo>
                </a:path>
              </a:pathLst>
            </a:custGeom>
            <a:solidFill>
              <a:schemeClr val="tx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2FD7962F-BC09-AF4D-C574-83599AD92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016" y="397885"/>
            <a:ext cx="645535" cy="645535"/>
          </a:xfrm>
          <a:prstGeom prst="rect">
            <a:avLst/>
          </a:prstGeom>
        </p:spPr>
      </p:pic>
      <p:pic>
        <p:nvPicPr>
          <p:cNvPr id="35" name="Picture 34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FB8FE477-350C-9209-DFE3-3DE50EEDA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3265" y="361613"/>
            <a:ext cx="1694814" cy="1694814"/>
          </a:xfrm>
          <a:prstGeom prst="rect">
            <a:avLst/>
          </a:prstGeom>
        </p:spPr>
      </p:pic>
      <p:pic>
        <p:nvPicPr>
          <p:cNvPr id="37" name="Picture 36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9228F0B6-2CE8-A324-DE4B-EE561400D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1994" y="2914373"/>
            <a:ext cx="1029253" cy="1029253"/>
          </a:xfrm>
          <a:prstGeom prst="rect">
            <a:avLst/>
          </a:prstGeom>
        </p:spPr>
      </p:pic>
      <p:pic>
        <p:nvPicPr>
          <p:cNvPr id="38" name="Picture 37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D9B1117C-112E-D558-9B8D-D7F47B81A6B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8530" y="966091"/>
            <a:ext cx="1694814" cy="737203"/>
          </a:xfrm>
          <a:prstGeom prst="rect">
            <a:avLst/>
          </a:prstGeom>
        </p:spPr>
      </p:pic>
      <p:pic>
        <p:nvPicPr>
          <p:cNvPr id="39" name="Picture 38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265BACA8-E1C6-C808-6AC0-5ADB728177A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57920" y="1336204"/>
            <a:ext cx="2076033" cy="6686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8954D-7B26-1174-A5D6-75D1A137F393}"/>
              </a:ext>
            </a:extLst>
          </p:cNvPr>
          <p:cNvSpPr txBox="1"/>
          <p:nvPr/>
        </p:nvSpPr>
        <p:spPr>
          <a:xfrm>
            <a:off x="1925728" y="397102"/>
            <a:ext cx="3478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3159451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0C788-80A6-7065-A1B4-54738044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4A3D5B-E991-E593-0174-D335D6C0DF5C}"/>
              </a:ext>
            </a:extLst>
          </p:cNvPr>
          <p:cNvSpPr txBox="1"/>
          <p:nvPr/>
        </p:nvSpPr>
        <p:spPr>
          <a:xfrm>
            <a:off x="1925728" y="397102"/>
            <a:ext cx="3478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Measurement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464436-543A-2D26-BC6B-61BD2C87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88" y="1263518"/>
            <a:ext cx="6734401" cy="4195424"/>
          </a:xfrm>
          <a:prstGeom prst="rect">
            <a:avLst/>
          </a:prstGeom>
        </p:spPr>
      </p:pic>
      <p:pic>
        <p:nvPicPr>
          <p:cNvPr id="10" name="Picture 9" descr="A green and black screen&#10;&#10;Description automatically generated with medium confidence">
            <a:extLst>
              <a:ext uri="{FF2B5EF4-FFF2-40B4-BE49-F238E27FC236}">
                <a16:creationId xmlns:a16="http://schemas.microsoft.com/office/drawing/2014/main" id="{30214D2D-DC5E-3609-B3F5-DDFA60D6E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457" y="116944"/>
            <a:ext cx="3230880" cy="2293147"/>
          </a:xfrm>
          <a:prstGeom prst="rect">
            <a:avLst/>
          </a:prstGeom>
        </p:spPr>
      </p:pic>
      <p:pic>
        <p:nvPicPr>
          <p:cNvPr id="14" name="Picture 13" descr="A camera with a sunset over the ocean&#10;&#10;Description automatically generated with medium confidence">
            <a:extLst>
              <a:ext uri="{FF2B5EF4-FFF2-40B4-BE49-F238E27FC236}">
                <a16:creationId xmlns:a16="http://schemas.microsoft.com/office/drawing/2014/main" id="{BB4E12AE-FB8B-B991-716C-D708464317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229"/>
          <a:stretch/>
        </p:blipFill>
        <p:spPr>
          <a:xfrm>
            <a:off x="7576457" y="2627810"/>
            <a:ext cx="3230880" cy="1287417"/>
          </a:xfrm>
          <a:prstGeom prst="rect">
            <a:avLst/>
          </a:prstGeom>
        </p:spPr>
      </p:pic>
      <p:pic>
        <p:nvPicPr>
          <p:cNvPr id="17" name="Picture 16" descr="A graph showing different shades of shadows&#10;&#10;Description automatically generated">
            <a:extLst>
              <a:ext uri="{FF2B5EF4-FFF2-40B4-BE49-F238E27FC236}">
                <a16:creationId xmlns:a16="http://schemas.microsoft.com/office/drawing/2014/main" id="{0DCE7898-9115-00E8-0A64-34FFBB8E7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457" y="4132946"/>
            <a:ext cx="3230880" cy="20971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6537206-8161-335E-CE5F-7137471B1D5E}"/>
              </a:ext>
            </a:extLst>
          </p:cNvPr>
          <p:cNvSpPr/>
          <p:nvPr/>
        </p:nvSpPr>
        <p:spPr>
          <a:xfrm>
            <a:off x="3431177" y="1776549"/>
            <a:ext cx="470263" cy="3169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6446C-6FA6-3CD5-2C56-40FB7F4033DA}"/>
              </a:ext>
            </a:extLst>
          </p:cNvPr>
          <p:cNvSpPr txBox="1"/>
          <p:nvPr/>
        </p:nvSpPr>
        <p:spPr>
          <a:xfrm>
            <a:off x="2943498" y="5583750"/>
            <a:ext cx="1442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18% gray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(middle gray)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F6C20E-106D-5C87-D133-A8ACF91ADB7D}"/>
              </a:ext>
            </a:extLst>
          </p:cNvPr>
          <p:cNvCxnSpPr/>
          <p:nvPr/>
        </p:nvCxnSpPr>
        <p:spPr>
          <a:xfrm>
            <a:off x="7387628" y="1358022"/>
            <a:ext cx="3666653" cy="0"/>
          </a:xfrm>
          <a:prstGeom prst="line">
            <a:avLst/>
          </a:prstGeom>
          <a:ln w="920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BA1384D-BA08-9CD5-F2D1-123EB79D9254}"/>
              </a:ext>
            </a:extLst>
          </p:cNvPr>
          <p:cNvSpPr txBox="1"/>
          <p:nvPr/>
        </p:nvSpPr>
        <p:spPr>
          <a:xfrm>
            <a:off x="11272129" y="124446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692128-FC9F-C2F0-8C6D-252BE8DEC449}"/>
              </a:ext>
            </a:extLst>
          </p:cNvPr>
          <p:cNvSpPr txBox="1"/>
          <p:nvPr/>
        </p:nvSpPr>
        <p:spPr>
          <a:xfrm>
            <a:off x="7576457" y="88235"/>
            <a:ext cx="1207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waveform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85FCE9-14D8-47F1-38E1-1077A862AA9D}"/>
              </a:ext>
            </a:extLst>
          </p:cNvPr>
          <p:cNvSpPr txBox="1"/>
          <p:nvPr/>
        </p:nvSpPr>
        <p:spPr>
          <a:xfrm>
            <a:off x="7576457" y="2576207"/>
            <a:ext cx="12074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Demi" panose="020B0703020102020204" pitchFamily="34" charset="0"/>
                <a:ea typeface="+mj-ea"/>
                <a:cs typeface="+mj-cs"/>
              </a:rPr>
              <a:t>camera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B34D52-8398-BBA9-B37D-ED64F4B1FE8E}"/>
              </a:ext>
            </a:extLst>
          </p:cNvPr>
          <p:cNvCxnSpPr>
            <a:cxnSpLocks/>
          </p:cNvCxnSpPr>
          <p:nvPr/>
        </p:nvCxnSpPr>
        <p:spPr>
          <a:xfrm>
            <a:off x="8605059" y="3145082"/>
            <a:ext cx="0" cy="607768"/>
          </a:xfrm>
          <a:prstGeom prst="line">
            <a:avLst/>
          </a:prstGeom>
          <a:ln w="920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6763100-9705-74A3-9A1C-464569C8004F}"/>
              </a:ext>
            </a:extLst>
          </p:cNvPr>
          <p:cNvSpPr txBox="1"/>
          <p:nvPr/>
        </p:nvSpPr>
        <p:spPr>
          <a:xfrm>
            <a:off x="8397774" y="373056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56F20A-4824-8196-BD65-C9C9880ED2E9}"/>
              </a:ext>
            </a:extLst>
          </p:cNvPr>
          <p:cNvCxnSpPr>
            <a:cxnSpLocks/>
          </p:cNvCxnSpPr>
          <p:nvPr/>
        </p:nvCxnSpPr>
        <p:spPr>
          <a:xfrm>
            <a:off x="9100359" y="4137993"/>
            <a:ext cx="0" cy="1720999"/>
          </a:xfrm>
          <a:prstGeom prst="line">
            <a:avLst/>
          </a:prstGeom>
          <a:ln w="92075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237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6" grpId="0"/>
      <p:bldP spid="27" grpId="0"/>
      <p:bldP spid="28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0066D34D-5C52-D1A9-1809-54E2BDFD4AAE}"/>
              </a:ext>
            </a:extLst>
          </p:cNvPr>
          <p:cNvSpPr/>
          <p:nvPr/>
        </p:nvSpPr>
        <p:spPr>
          <a:xfrm>
            <a:off x="0" y="5713642"/>
            <a:ext cx="12192000" cy="681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CF9059-D3F8-4EB6-E3A7-FB0E45A6E9A3}"/>
              </a:ext>
            </a:extLst>
          </p:cNvPr>
          <p:cNvSpPr txBox="1">
            <a:spLocks/>
          </p:cNvSpPr>
          <p:nvPr/>
        </p:nvSpPr>
        <p:spPr>
          <a:xfrm>
            <a:off x="1153283" y="773297"/>
            <a:ext cx="5432179" cy="714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Aptos" panose="020B0004020202020204" pitchFamily="34" charset="0"/>
              </a:rPr>
              <a:t>Inverse Square Law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614866-A562-77BD-D37F-203D28D0EB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08850" y="2423780"/>
            <a:ext cx="1021799" cy="1186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63FC30-425C-BBED-3A68-AA3134E8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0197" y="379893"/>
            <a:ext cx="5333626" cy="50791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4F8410-2C40-C17B-BE18-F9A07806A31F}"/>
              </a:ext>
            </a:extLst>
          </p:cNvPr>
          <p:cNvCxnSpPr>
            <a:cxnSpLocks/>
          </p:cNvCxnSpPr>
          <p:nvPr/>
        </p:nvCxnSpPr>
        <p:spPr>
          <a:xfrm>
            <a:off x="4175051" y="2169042"/>
            <a:ext cx="0" cy="329609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C7AA41-9FAB-DEA4-B93E-CC47B688CBC8}"/>
              </a:ext>
            </a:extLst>
          </p:cNvPr>
          <p:cNvCxnSpPr>
            <a:cxnSpLocks/>
          </p:cNvCxnSpPr>
          <p:nvPr/>
        </p:nvCxnSpPr>
        <p:spPr>
          <a:xfrm>
            <a:off x="4175051" y="3817088"/>
            <a:ext cx="0" cy="1641988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7" name="Picture 46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65FE4831-816A-E5BA-BF73-03E36F7DF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9475" y="4369194"/>
            <a:ext cx="623545" cy="62354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FD4CA9D-38DA-C735-E0DE-66AB58A8B42C}"/>
              </a:ext>
            </a:extLst>
          </p:cNvPr>
          <p:cNvSpPr txBox="1">
            <a:spLocks/>
          </p:cNvSpPr>
          <p:nvPr/>
        </p:nvSpPr>
        <p:spPr>
          <a:xfrm>
            <a:off x="3593134" y="4998798"/>
            <a:ext cx="552476" cy="714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1’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ACC864-F2A1-43F4-1E23-BE41E6DBBB05}"/>
              </a:ext>
            </a:extLst>
          </p:cNvPr>
          <p:cNvSpPr txBox="1"/>
          <p:nvPr/>
        </p:nvSpPr>
        <p:spPr>
          <a:xfrm>
            <a:off x="1153283" y="5713642"/>
            <a:ext cx="106864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US" sz="3500" dirty="0">
                <a:latin typeface="Aptos" panose="020B0004020202020204" pitchFamily="34" charset="0"/>
              </a:rPr>
              <a:t>lux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5AA2633-2251-96A5-25C9-28E5511E5B7A}"/>
              </a:ext>
            </a:extLst>
          </p:cNvPr>
          <p:cNvSpPr txBox="1">
            <a:spLocks/>
          </p:cNvSpPr>
          <p:nvPr/>
        </p:nvSpPr>
        <p:spPr>
          <a:xfrm>
            <a:off x="3593133" y="5847030"/>
            <a:ext cx="5540233" cy="911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100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1965B9-D724-0270-66AE-EE795DC97370}"/>
              </a:ext>
            </a:extLst>
          </p:cNvPr>
          <p:cNvCxnSpPr>
            <a:cxnSpLocks/>
          </p:cNvCxnSpPr>
          <p:nvPr/>
        </p:nvCxnSpPr>
        <p:spPr>
          <a:xfrm>
            <a:off x="5111602" y="1679944"/>
            <a:ext cx="0" cy="378519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A9F985-610D-A635-4ECF-24AD983F0C83}"/>
              </a:ext>
            </a:extLst>
          </p:cNvPr>
          <p:cNvCxnSpPr>
            <a:cxnSpLocks/>
          </p:cNvCxnSpPr>
          <p:nvPr/>
        </p:nvCxnSpPr>
        <p:spPr>
          <a:xfrm>
            <a:off x="5111602" y="4169229"/>
            <a:ext cx="0" cy="1289847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8" name="Picture 47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9ED858C8-060F-CB05-C33B-DF6D8E55F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909" y="4369194"/>
            <a:ext cx="623545" cy="62354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6943A23-CB3B-3CBA-CFB5-1E9E5691226D}"/>
              </a:ext>
            </a:extLst>
          </p:cNvPr>
          <p:cNvSpPr txBox="1">
            <a:spLocks/>
          </p:cNvSpPr>
          <p:nvPr/>
        </p:nvSpPr>
        <p:spPr>
          <a:xfrm>
            <a:off x="4497989" y="4998798"/>
            <a:ext cx="552476" cy="714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2’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C56948A-FB34-7235-7FE1-1407AAD367CD}"/>
              </a:ext>
            </a:extLst>
          </p:cNvPr>
          <p:cNvSpPr txBox="1">
            <a:spLocks/>
          </p:cNvSpPr>
          <p:nvPr/>
        </p:nvSpPr>
        <p:spPr>
          <a:xfrm>
            <a:off x="9465169" y="1130719"/>
            <a:ext cx="1573547" cy="2686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2</a:t>
            </a:r>
            <a:r>
              <a:rPr lang="en-US" sz="36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2 </a:t>
            </a: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= 4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DC7367B-CFAE-73BC-D720-75FD317DED99}"/>
              </a:ext>
            </a:extLst>
          </p:cNvPr>
          <p:cNvSpPr txBox="1">
            <a:spLocks/>
          </p:cNvSpPr>
          <p:nvPr/>
        </p:nvSpPr>
        <p:spPr>
          <a:xfrm>
            <a:off x="9465169" y="1137870"/>
            <a:ext cx="1573547" cy="2686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endParaRPr lang="en-US" sz="1800" dirty="0">
              <a:latin typeface="MS Shell Dlg 2" panose="020B060403050404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9126258-9865-7407-1CCD-BD3C6B1A8A36}"/>
              </a:ext>
            </a:extLst>
          </p:cNvPr>
          <p:cNvCxnSpPr/>
          <p:nvPr/>
        </p:nvCxnSpPr>
        <p:spPr>
          <a:xfrm flipH="1">
            <a:off x="9452344" y="2225487"/>
            <a:ext cx="52099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itle 1">
            <a:extLst>
              <a:ext uri="{FF2B5EF4-FFF2-40B4-BE49-F238E27FC236}">
                <a16:creationId xmlns:a16="http://schemas.microsoft.com/office/drawing/2014/main" id="{3640EEC0-8271-F41A-551C-C119253FCB84}"/>
              </a:ext>
            </a:extLst>
          </p:cNvPr>
          <p:cNvSpPr txBox="1">
            <a:spLocks/>
          </p:cNvSpPr>
          <p:nvPr/>
        </p:nvSpPr>
        <p:spPr>
          <a:xfrm>
            <a:off x="3673756" y="5847030"/>
            <a:ext cx="5540233" cy="911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           25		</a:t>
            </a:r>
          </a:p>
        </p:txBody>
      </p:sp>
      <p:pic>
        <p:nvPicPr>
          <p:cNvPr id="44" name="Picture 43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7BFB0921-511A-D2C3-3CC6-5700BA670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939" y="5531175"/>
            <a:ext cx="1107056" cy="11070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83F0F1-0249-EE3F-6E71-D828459E9533}"/>
              </a:ext>
            </a:extLst>
          </p:cNvPr>
          <p:cNvCxnSpPr>
            <a:cxnSpLocks/>
          </p:cNvCxnSpPr>
          <p:nvPr/>
        </p:nvCxnSpPr>
        <p:spPr>
          <a:xfrm>
            <a:off x="6984704" y="773297"/>
            <a:ext cx="0" cy="4691838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970559-FF75-503F-26D2-A4F0B698838E}"/>
              </a:ext>
            </a:extLst>
          </p:cNvPr>
          <p:cNvCxnSpPr>
            <a:cxnSpLocks/>
          </p:cNvCxnSpPr>
          <p:nvPr/>
        </p:nvCxnSpPr>
        <p:spPr>
          <a:xfrm>
            <a:off x="6984704" y="4814152"/>
            <a:ext cx="0" cy="64492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F79C44EF-AAEA-88B1-C72E-6546596FA8D2}"/>
              </a:ext>
            </a:extLst>
          </p:cNvPr>
          <p:cNvSpPr txBox="1">
            <a:spLocks/>
          </p:cNvSpPr>
          <p:nvPr/>
        </p:nvSpPr>
        <p:spPr>
          <a:xfrm>
            <a:off x="6317965" y="4998798"/>
            <a:ext cx="552476" cy="7148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4’</a:t>
            </a:r>
          </a:p>
        </p:txBody>
      </p:sp>
      <p:pic>
        <p:nvPicPr>
          <p:cNvPr id="49" name="Picture 48" descr="A blue arrow pointing to the right&#10;&#10;Description automatically generated">
            <a:extLst>
              <a:ext uri="{FF2B5EF4-FFF2-40B4-BE49-F238E27FC236}">
                <a16:creationId xmlns:a16="http://schemas.microsoft.com/office/drawing/2014/main" id="{62B2D148-68DF-D34A-DB42-6ADE38B13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954" y="4374141"/>
            <a:ext cx="623545" cy="62354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330F174-004B-3308-8E83-AEF3EBBC7AA3}"/>
              </a:ext>
            </a:extLst>
          </p:cNvPr>
          <p:cNvSpPr/>
          <p:nvPr/>
        </p:nvSpPr>
        <p:spPr>
          <a:xfrm>
            <a:off x="5207297" y="4612481"/>
            <a:ext cx="1034962" cy="147638"/>
          </a:xfrm>
          <a:prstGeom prst="rect">
            <a:avLst/>
          </a:prstGeom>
          <a:solidFill>
            <a:srgbClr val="3B5F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232D1CB9-0D4A-2141-1E62-52D58B6D9D4D}"/>
              </a:ext>
            </a:extLst>
          </p:cNvPr>
          <p:cNvSpPr txBox="1">
            <a:spLocks/>
          </p:cNvSpPr>
          <p:nvPr/>
        </p:nvSpPr>
        <p:spPr>
          <a:xfrm>
            <a:off x="9465169" y="1138520"/>
            <a:ext cx="1573547" cy="2686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4</a:t>
            </a:r>
            <a:r>
              <a:rPr lang="en-US" sz="36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2 </a:t>
            </a: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= 16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E30B25D9-D58F-AC2D-78CB-C4E9E374EE18}"/>
              </a:ext>
            </a:extLst>
          </p:cNvPr>
          <p:cNvSpPr txBox="1">
            <a:spLocks/>
          </p:cNvSpPr>
          <p:nvPr/>
        </p:nvSpPr>
        <p:spPr>
          <a:xfrm>
            <a:off x="9465169" y="1145671"/>
            <a:ext cx="1573547" cy="26863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36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 1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Aptos" panose="020B0004020202020204" pitchFamily="34" charset="0"/>
              </a:rPr>
              <a:t>16</a:t>
            </a:r>
            <a:endParaRPr lang="en-US" sz="1800" dirty="0">
              <a:latin typeface="MS Shell Dlg 2" panose="020B060403050404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046C92-C9D5-1F14-DB81-5A72597BB18D}"/>
              </a:ext>
            </a:extLst>
          </p:cNvPr>
          <p:cNvCxnSpPr/>
          <p:nvPr/>
        </p:nvCxnSpPr>
        <p:spPr>
          <a:xfrm flipH="1">
            <a:off x="9561204" y="2233288"/>
            <a:ext cx="52099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2A3BB72D-E9E8-E5AB-67F6-EF61B349A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798" y="5528996"/>
            <a:ext cx="1303087" cy="1107056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D8786E0-7604-472C-1A71-ACE05BB81FB7}"/>
              </a:ext>
            </a:extLst>
          </p:cNvPr>
          <p:cNvSpPr txBox="1">
            <a:spLocks/>
          </p:cNvSpPr>
          <p:nvPr/>
        </p:nvSpPr>
        <p:spPr>
          <a:xfrm>
            <a:off x="3270196" y="5860564"/>
            <a:ext cx="5540233" cy="911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Aptos" panose="020B0004020202020204" pitchFamily="34" charset="0"/>
              </a:rPr>
              <a:t>                                  6.25</a:t>
            </a:r>
          </a:p>
        </p:txBody>
      </p:sp>
    </p:spTree>
    <p:extLst>
      <p:ext uri="{BB962C8B-B14F-4D97-AF65-F5344CB8AC3E}">
        <p14:creationId xmlns:p14="http://schemas.microsoft.com/office/powerpoint/2010/main" val="1305934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36" grpId="0"/>
      <p:bldP spid="32" grpId="0"/>
      <p:bldP spid="40" grpId="0"/>
      <p:bldP spid="40" grpId="1"/>
      <p:bldP spid="54" grpId="0"/>
      <p:bldP spid="54" grpId="1"/>
      <p:bldP spid="52" grpId="0"/>
      <p:bldP spid="34" grpId="0"/>
      <p:bldP spid="50" grpId="0" animBg="1"/>
      <p:bldP spid="55" grpId="0"/>
      <p:bldP spid="56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E8027-89EB-60E1-CAAC-DE73CF770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E3F3B9-2523-D298-FA09-C2C6C8E68DE7}"/>
              </a:ext>
            </a:extLst>
          </p:cNvPr>
          <p:cNvSpPr txBox="1"/>
          <p:nvPr/>
        </p:nvSpPr>
        <p:spPr>
          <a:xfrm>
            <a:off x="544984" y="378814"/>
            <a:ext cx="6459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How much light does it take to get a “good” exposure?</a:t>
            </a:r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49340EAF-7760-CD7D-46C6-536F1C51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727"/>
          <a:stretch/>
        </p:blipFill>
        <p:spPr>
          <a:xfrm>
            <a:off x="7534656" y="314773"/>
            <a:ext cx="2182670" cy="2291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A6F8D-908A-8549-5DD0-A3DF13B94B15}"/>
              </a:ext>
            </a:extLst>
          </p:cNvPr>
          <p:cNvSpPr txBox="1"/>
          <p:nvPr/>
        </p:nvSpPr>
        <p:spPr>
          <a:xfrm>
            <a:off x="9301888" y="798687"/>
            <a:ext cx="27773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You’re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FIRED!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873932-4D4E-42D2-CE45-4B4D4C0194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55D6D195-F7A0-7DC5-0EC0-9669B7E9D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272ACA78-DE0F-A0D0-9472-9C770884D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A05EB897-23CF-7D20-C970-A1FC27C4C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Red lights in the dark with Marfa lights in the background&#10;&#10;Description automatically generated">
            <a:extLst>
              <a:ext uri="{FF2B5EF4-FFF2-40B4-BE49-F238E27FC236}">
                <a16:creationId xmlns:a16="http://schemas.microsoft.com/office/drawing/2014/main" id="{415BF4F0-7A3B-F910-3563-CBFD2B3B87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C511B471-6CC8-4174-6A70-796C113AE6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50D77-FECD-D3F4-A65A-70CEE7E3AB66}"/>
              </a:ext>
            </a:extLst>
          </p:cNvPr>
          <p:cNvSpPr txBox="1"/>
          <p:nvPr/>
        </p:nvSpPr>
        <p:spPr>
          <a:xfrm>
            <a:off x="5218997" y="3175503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 iso 1/60 f8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35414-EEFD-735D-5C39-BB4357D7202F}"/>
              </a:ext>
            </a:extLst>
          </p:cNvPr>
          <p:cNvSpPr txBox="1"/>
          <p:nvPr/>
        </p:nvSpPr>
        <p:spPr>
          <a:xfrm>
            <a:off x="1757266" y="1337296"/>
            <a:ext cx="86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 at an F4 if the room started dark, you still need 20-30 lux or fc to get the exposure.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E51E01-7D3F-FBEC-4086-72CF4216C780}"/>
              </a:ext>
            </a:extLst>
          </p:cNvPr>
          <p:cNvSpPr txBox="1"/>
          <p:nvPr/>
        </p:nvSpPr>
        <p:spPr>
          <a:xfrm>
            <a:off x="1757264" y="1703919"/>
            <a:ext cx="8677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2500W HMI</a:t>
            </a:r>
          </a:p>
          <a:p>
            <a:r>
              <a:rPr lang="en-US" dirty="0"/>
              <a:t>1500W 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A6579-91D5-7D64-B5A0-B9AF104518E3}"/>
              </a:ext>
            </a:extLst>
          </p:cNvPr>
          <p:cNvSpPr txBox="1"/>
          <p:nvPr/>
        </p:nvSpPr>
        <p:spPr>
          <a:xfrm>
            <a:off x="1757264" y="1324095"/>
            <a:ext cx="916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walk the lights in to 25’ away, you need only ¼ the light, but the coverage is smaller.</a:t>
            </a:r>
          </a:p>
        </p:txBody>
      </p:sp>
      <p:pic>
        <p:nvPicPr>
          <p:cNvPr id="14" name="Picture 13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02ED2EA1-7380-C0CB-F00F-6F7A8AAB99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935" t="71649" r="22607" b="9053"/>
          <a:stretch/>
        </p:blipFill>
        <p:spPr>
          <a:xfrm>
            <a:off x="6501450" y="3429000"/>
            <a:ext cx="1153077" cy="1323439"/>
          </a:xfrm>
          <a:prstGeom prst="rect">
            <a:avLst/>
          </a:prstGeom>
        </p:spPr>
      </p:pic>
      <p:pic>
        <p:nvPicPr>
          <p:cNvPr id="15" name="Picture 14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8DD88408-D16E-5B40-B448-CD287084E50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9705" t="52991" r="26695" b="15721"/>
          <a:stretch/>
        </p:blipFill>
        <p:spPr>
          <a:xfrm>
            <a:off x="4218806" y="2081067"/>
            <a:ext cx="2877310" cy="2145700"/>
          </a:xfrm>
          <a:prstGeom prst="rect">
            <a:avLst/>
          </a:prstGeom>
        </p:spPr>
      </p:pic>
      <p:pic>
        <p:nvPicPr>
          <p:cNvPr id="17" name="Picture 16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6ED85263-B849-13E9-4151-9D0B2D2B4E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935" t="71649" r="22607" b="9053"/>
          <a:stretch/>
        </p:blipFill>
        <p:spPr>
          <a:xfrm flipH="1">
            <a:off x="4466284" y="3419475"/>
            <a:ext cx="1153077" cy="1323439"/>
          </a:xfrm>
          <a:prstGeom prst="rect">
            <a:avLst/>
          </a:prstGeom>
        </p:spPr>
      </p:pic>
      <p:pic>
        <p:nvPicPr>
          <p:cNvPr id="18" name="Picture 17" descr="A yellow star on a black background&#10;&#10;Description automatically generated">
            <a:extLst>
              <a:ext uri="{FF2B5EF4-FFF2-40B4-BE49-F238E27FC236}">
                <a16:creationId xmlns:a16="http://schemas.microsoft.com/office/drawing/2014/main" id="{7C11AFF3-E427-B0EF-C4B5-A3151289BD6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9705" t="52991" r="26695" b="15721"/>
          <a:stretch/>
        </p:blipFill>
        <p:spPr>
          <a:xfrm flipH="1">
            <a:off x="4981746" y="2106260"/>
            <a:ext cx="2877310" cy="214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EE87CE-B2D9-5936-8359-0AEA7C962765}"/>
              </a:ext>
            </a:extLst>
          </p:cNvPr>
          <p:cNvSpPr txBox="1"/>
          <p:nvPr/>
        </p:nvSpPr>
        <p:spPr>
          <a:xfrm>
            <a:off x="1757266" y="1711735"/>
            <a:ext cx="86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300W LED</a:t>
            </a:r>
          </a:p>
        </p:txBody>
      </p:sp>
    </p:spTree>
    <p:extLst>
      <p:ext uri="{BB962C8B-B14F-4D97-AF65-F5344CB8AC3E}">
        <p14:creationId xmlns:p14="http://schemas.microsoft.com/office/powerpoint/2010/main" val="3967074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2" grpId="1"/>
      <p:bldP spid="6" grpId="0"/>
      <p:bldP spid="6" grpId="1"/>
      <p:bldP spid="20" grpId="0"/>
      <p:bldP spid="20" grpId="1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AF254-297C-EBA4-75C9-1FCFA835C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CA9F9B-E9D7-EEFA-0E31-63DDC25A28DE}"/>
              </a:ext>
            </a:extLst>
          </p:cNvPr>
          <p:cNvSpPr txBox="1"/>
          <p:nvPr/>
        </p:nvSpPr>
        <p:spPr>
          <a:xfrm>
            <a:off x="939152" y="431560"/>
            <a:ext cx="3478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Rule of thumb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C4188-338A-F5E1-2E16-2E5C3AD0F462}"/>
              </a:ext>
            </a:extLst>
          </p:cNvPr>
          <p:cNvSpPr txBox="1"/>
          <p:nvPr/>
        </p:nvSpPr>
        <p:spPr>
          <a:xfrm>
            <a:off x="5617361" y="554671"/>
            <a:ext cx="5635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Wattage (power consumption)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903F3EF-D0C9-8C5C-DA5A-A8CEF8674C47}"/>
              </a:ext>
            </a:extLst>
          </p:cNvPr>
          <p:cNvSpPr/>
          <p:nvPr/>
        </p:nvSpPr>
        <p:spPr>
          <a:xfrm>
            <a:off x="4608847" y="639309"/>
            <a:ext cx="817124" cy="415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6CFC6-13FE-65DA-E049-86444E58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64895" y="431560"/>
            <a:ext cx="5486400" cy="6857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33D9CD-57A2-E582-66A0-BC7D31EF6113}"/>
              </a:ext>
            </a:extLst>
          </p:cNvPr>
          <p:cNvSpPr txBox="1"/>
          <p:nvPr/>
        </p:nvSpPr>
        <p:spPr>
          <a:xfrm>
            <a:off x="5955291" y="1497796"/>
            <a:ext cx="165247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Tungsten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150W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300W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650W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1K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2K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5K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10K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C07B5-9D04-A5C7-6215-A50EBBA5988B}"/>
              </a:ext>
            </a:extLst>
          </p:cNvPr>
          <p:cNvSpPr txBox="1"/>
          <p:nvPr/>
        </p:nvSpPr>
        <p:spPr>
          <a:xfrm>
            <a:off x="8627154" y="1497795"/>
            <a:ext cx="165247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LED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23W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45W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98W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150W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300W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750W</a:t>
            </a:r>
          </a:p>
          <a:p>
            <a:pPr>
              <a:spcAft>
                <a:spcPts val="1200"/>
              </a:spcAft>
            </a:pPr>
            <a:r>
              <a:rPr lang="en-US" sz="24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1500W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4E071-4892-73F4-B774-0A5BED268E5B}"/>
              </a:ext>
            </a:extLst>
          </p:cNvPr>
          <p:cNvSpPr txBox="1"/>
          <p:nvPr/>
        </p:nvSpPr>
        <p:spPr>
          <a:xfrm>
            <a:off x="10279632" y="1497794"/>
            <a:ext cx="165247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  <a:latin typeface="Aptos" panose="020B0004020202020204" pitchFamily="34" charset="0"/>
                <a:ea typeface="+mj-ea"/>
                <a:cs typeface="+mj-cs"/>
              </a:rPr>
              <a:t>/ 6.67</a:t>
            </a:r>
          </a:p>
          <a:p>
            <a:pPr>
              <a:spcAft>
                <a:spcPts val="1200"/>
              </a:spcAft>
            </a:pPr>
            <a:endParaRPr lang="en-US" sz="2400">
              <a:solidFill>
                <a:schemeClr val="bg1"/>
              </a:solidFill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1F59B7-C2A2-BDD9-535C-BA15CDE3A2E0}"/>
              </a:ext>
            </a:extLst>
          </p:cNvPr>
          <p:cNvSpPr txBox="1"/>
          <p:nvPr/>
        </p:nvSpPr>
        <p:spPr>
          <a:xfrm>
            <a:off x="5513691" y="5866807"/>
            <a:ext cx="6647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solidFill>
                  <a:srgbClr val="FFFF00"/>
                </a:solidFill>
                <a:latin typeface="Aptos" panose="020B0004020202020204" pitchFamily="34" charset="0"/>
                <a:ea typeface="+mj-ea"/>
                <a:cs typeface="+mj-cs"/>
              </a:rPr>
              <a:t>1K Demo + typical usage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E3FA6-088B-51A6-F018-9E75ACD7D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010" y="1262556"/>
            <a:ext cx="9708776" cy="5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67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B46B-B1FA-A51A-254C-E3BDB1B5C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5D3FF-E0BC-62FF-0860-2FA4A52E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5E544-6DE0-5FB6-1A51-54878D5D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389"/>
            <a:ext cx="12192000" cy="8114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EC307-605E-8E9F-6B94-1E43D4A27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" y="0"/>
            <a:ext cx="12189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0709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838F3BB003584495C41491D5424DF1" ma:contentTypeVersion="19" ma:contentTypeDescription="Create a new document." ma:contentTypeScope="" ma:versionID="8ab6e6c66dce8c704ebbfb5eb10f7c53">
  <xsd:schema xmlns:xsd="http://www.w3.org/2001/XMLSchema" xmlns:xs="http://www.w3.org/2001/XMLSchema" xmlns:p="http://schemas.microsoft.com/office/2006/metadata/properties" xmlns:ns2="656ce74a-f1bf-4e6c-91df-64f38f0dbc8d" xmlns:ns3="6edb2f70-473f-4960-857d-2575b4faee23" targetNamespace="http://schemas.microsoft.com/office/2006/metadata/properties" ma:root="true" ma:fieldsID="c0d2a30751ab87478be812ce5b25f535" ns2:_="" ns3:_="">
    <xsd:import namespace="656ce74a-f1bf-4e6c-91df-64f38f0dbc8d"/>
    <xsd:import namespace="6edb2f70-473f-4960-857d-2575b4faee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ce74a-f1bf-4e6c-91df-64f38f0dbc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d7b926-9b74-4e81-a5d7-ee651d7ac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db2f70-473f-4960-857d-2575b4faee2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bf5809-380f-4b1f-a897-4c21158e80f0}" ma:internalName="TaxCatchAll" ma:showField="CatchAllData" ma:web="6edb2f70-473f-4960-857d-2575b4faee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db2f70-473f-4960-857d-2575b4faee23" xsi:nil="true"/>
    <lcf76f155ced4ddcb4097134ff3c332f xmlns="656ce74a-f1bf-4e6c-91df-64f38f0dbc8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022A79-D3FF-4647-8EF5-CCAEBFFE23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D94CBE-E037-4ADE-A0D4-AE69F26E7B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6ce74a-f1bf-4e6c-91df-64f38f0dbc8d"/>
    <ds:schemaRef ds:uri="6edb2f70-473f-4960-857d-2575b4faee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EC35C2-849B-419F-9948-360548BE6F7F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6edb2f70-473f-4960-857d-2575b4faee23"/>
    <ds:schemaRef ds:uri="656ce74a-f1bf-4e6c-91df-64f38f0dbc8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DAY 1 LIGHTING CLASS PRESENTATION</Template>
  <TotalTime>2226</TotalTime>
  <Words>428</Words>
  <Application>Microsoft Office PowerPoint</Application>
  <PresentationFormat>Widescreen</PresentationFormat>
  <Paragraphs>138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Arial</vt:lpstr>
      <vt:lpstr>Calibri</vt:lpstr>
      <vt:lpstr>Franklin Gothic Book</vt:lpstr>
      <vt:lpstr>Franklin Gothic Demi</vt:lpstr>
      <vt:lpstr>Google Sans</vt:lpstr>
      <vt:lpstr>MS Shell Dlg 2</vt:lpstr>
      <vt:lpstr>Segoe UI</vt:lpstr>
      <vt:lpstr>Wingdings</vt:lpstr>
      <vt:lpstr>WordVisi_MSFontService</vt:lpstr>
      <vt:lpstr>Crop</vt:lpstr>
      <vt:lpstr>Basic Qualities of Light</vt:lpstr>
      <vt:lpstr>Volume/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Schuyler Bellerjeau</dc:creator>
  <cp:lastModifiedBy>Scott Rucci</cp:lastModifiedBy>
  <cp:revision>1</cp:revision>
  <dcterms:created xsi:type="dcterms:W3CDTF">2024-09-23T18:23:37Z</dcterms:created>
  <dcterms:modified xsi:type="dcterms:W3CDTF">2025-05-01T15:50:08Z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0x010100C6838F3BB003584495C41491D5424DF1</vt:lpwstr>
  </property>
  <property fmtid="{D5CDD505-2E9C-101B-9397-08002B2CF9AE}" pid="3" name="MediaServiceImageTags">
    <vt:lpwstr/>
  </property>
</Properties>
</file>